
<file path=[Content_Types].xml><?xml version="1.0" encoding="utf-8"?>
<Types xmlns="http://schemas.openxmlformats.org/package/2006/content-types">
  <Default Extension="png" ContentType="image/png"/>
  <Default Extension="glb" ContentType="model/gltf.binary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9" r:id="rId3"/>
  </p:sldIdLst>
  <p:sldSz cx="51206400" cy="288036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D2E3A"/>
    <a:srgbClr val="0047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03" autoAdjust="0"/>
    <p:restoredTop sz="94660"/>
  </p:normalViewPr>
  <p:slideViewPr>
    <p:cSldViewPr snapToGrid="0">
      <p:cViewPr>
        <p:scale>
          <a:sx n="100" d="100"/>
          <a:sy n="100" d="100"/>
        </p:scale>
        <p:origin x="-705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00800" y="4713925"/>
            <a:ext cx="38404800" cy="10027920"/>
          </a:xfrm>
        </p:spPr>
        <p:txBody>
          <a:bodyPr anchor="b"/>
          <a:lstStyle>
            <a:lvl1pPr algn="ctr">
              <a:defRPr sz="2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00800" y="15128560"/>
            <a:ext cx="38404800" cy="6954200"/>
          </a:xfrm>
        </p:spPr>
        <p:txBody>
          <a:bodyPr/>
          <a:lstStyle>
            <a:lvl1pPr marL="0" indent="0" algn="ctr">
              <a:buNone/>
              <a:defRPr sz="10080"/>
            </a:lvl1pPr>
            <a:lvl2pPr marL="1920240" indent="0" algn="ctr">
              <a:buNone/>
              <a:defRPr sz="8400"/>
            </a:lvl2pPr>
            <a:lvl3pPr marL="3840480" indent="0" algn="ctr">
              <a:buNone/>
              <a:defRPr sz="7560"/>
            </a:lvl3pPr>
            <a:lvl4pPr marL="5760720" indent="0" algn="ctr">
              <a:buNone/>
              <a:defRPr sz="6720"/>
            </a:lvl4pPr>
            <a:lvl5pPr marL="7680960" indent="0" algn="ctr">
              <a:buNone/>
              <a:defRPr sz="6720"/>
            </a:lvl5pPr>
            <a:lvl6pPr marL="9601200" indent="0" algn="ctr">
              <a:buNone/>
              <a:defRPr sz="6720"/>
            </a:lvl6pPr>
            <a:lvl7pPr marL="11521440" indent="0" algn="ctr">
              <a:buNone/>
              <a:defRPr sz="6720"/>
            </a:lvl7pPr>
            <a:lvl8pPr marL="13441680" indent="0" algn="ctr">
              <a:buNone/>
              <a:defRPr sz="6720"/>
            </a:lvl8pPr>
            <a:lvl9pPr marL="15361920" indent="0" algn="ctr">
              <a:buNone/>
              <a:defRPr sz="672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E25E3-3D3A-4481-B89D-D81165179604}" type="datetimeFigureOut">
              <a:rPr lang="en-US" smtClean="0"/>
              <a:t>9/28/2018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B165B-4D0A-4AB5-AF87-B71D19A042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2090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E25E3-3D3A-4481-B89D-D81165179604}" type="datetimeFigureOut">
              <a:rPr lang="en-US" smtClean="0"/>
              <a:t>9/28/2018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B165B-4D0A-4AB5-AF87-B71D19A042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4047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6644580" y="1533525"/>
            <a:ext cx="11041380" cy="2440972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520440" y="1533525"/>
            <a:ext cx="32484060" cy="2440972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E25E3-3D3A-4481-B89D-D81165179604}" type="datetimeFigureOut">
              <a:rPr lang="en-US" smtClean="0"/>
              <a:t>9/28/2018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B165B-4D0A-4AB5-AF87-B71D19A042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348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E25E3-3D3A-4481-B89D-D81165179604}" type="datetimeFigureOut">
              <a:rPr lang="en-US" smtClean="0"/>
              <a:t>9/28/2018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B165B-4D0A-4AB5-AF87-B71D19A042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2048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3770" y="7180902"/>
            <a:ext cx="44165520" cy="11981495"/>
          </a:xfrm>
        </p:spPr>
        <p:txBody>
          <a:bodyPr anchor="b"/>
          <a:lstStyle>
            <a:lvl1pPr>
              <a:defRPr sz="2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93770" y="19275747"/>
            <a:ext cx="44165520" cy="6300785"/>
          </a:xfrm>
        </p:spPr>
        <p:txBody>
          <a:bodyPr/>
          <a:lstStyle>
            <a:lvl1pPr marL="0" indent="0">
              <a:buNone/>
              <a:defRPr sz="10080">
                <a:solidFill>
                  <a:schemeClr val="tx1">
                    <a:tint val="75000"/>
                  </a:schemeClr>
                </a:solidFill>
              </a:defRPr>
            </a:lvl1pPr>
            <a:lvl2pPr marL="1920240" indent="0">
              <a:buNone/>
              <a:defRPr sz="8400">
                <a:solidFill>
                  <a:schemeClr val="tx1">
                    <a:tint val="75000"/>
                  </a:schemeClr>
                </a:solidFill>
              </a:defRPr>
            </a:lvl2pPr>
            <a:lvl3pPr marL="3840480" indent="0">
              <a:buNone/>
              <a:defRPr sz="7560">
                <a:solidFill>
                  <a:schemeClr val="tx1">
                    <a:tint val="75000"/>
                  </a:schemeClr>
                </a:solidFill>
              </a:defRPr>
            </a:lvl3pPr>
            <a:lvl4pPr marL="576072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4pPr>
            <a:lvl5pPr marL="768096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5pPr>
            <a:lvl6pPr marL="960120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6pPr>
            <a:lvl7pPr marL="1152144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7pPr>
            <a:lvl8pPr marL="1344168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8pPr>
            <a:lvl9pPr marL="1536192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E25E3-3D3A-4481-B89D-D81165179604}" type="datetimeFigureOut">
              <a:rPr lang="en-US" smtClean="0"/>
              <a:t>9/28/2018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B165B-4D0A-4AB5-AF87-B71D19A042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9214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520440" y="7667625"/>
            <a:ext cx="21762720" cy="1827562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923240" y="7667625"/>
            <a:ext cx="21762720" cy="1827562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E25E3-3D3A-4481-B89D-D81165179604}" type="datetimeFigureOut">
              <a:rPr lang="en-US" smtClean="0"/>
              <a:t>9/28/2018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B165B-4D0A-4AB5-AF87-B71D19A042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5649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27110" y="1533527"/>
            <a:ext cx="44165520" cy="5567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27112" y="7060885"/>
            <a:ext cx="21662705" cy="3460430"/>
          </a:xfrm>
        </p:spPr>
        <p:txBody>
          <a:bodyPr anchor="b"/>
          <a:lstStyle>
            <a:lvl1pPr marL="0" indent="0">
              <a:buNone/>
              <a:defRPr sz="10080" b="1"/>
            </a:lvl1pPr>
            <a:lvl2pPr marL="1920240" indent="0">
              <a:buNone/>
              <a:defRPr sz="8400" b="1"/>
            </a:lvl2pPr>
            <a:lvl3pPr marL="3840480" indent="0">
              <a:buNone/>
              <a:defRPr sz="7560" b="1"/>
            </a:lvl3pPr>
            <a:lvl4pPr marL="5760720" indent="0">
              <a:buNone/>
              <a:defRPr sz="6720" b="1"/>
            </a:lvl4pPr>
            <a:lvl5pPr marL="7680960" indent="0">
              <a:buNone/>
              <a:defRPr sz="6720" b="1"/>
            </a:lvl5pPr>
            <a:lvl6pPr marL="9601200" indent="0">
              <a:buNone/>
              <a:defRPr sz="6720" b="1"/>
            </a:lvl6pPr>
            <a:lvl7pPr marL="11521440" indent="0">
              <a:buNone/>
              <a:defRPr sz="6720" b="1"/>
            </a:lvl7pPr>
            <a:lvl8pPr marL="13441680" indent="0">
              <a:buNone/>
              <a:defRPr sz="6720" b="1"/>
            </a:lvl8pPr>
            <a:lvl9pPr marL="15361920" indent="0">
              <a:buNone/>
              <a:defRPr sz="672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527112" y="10521315"/>
            <a:ext cx="21662705" cy="1547527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5923240" y="7060885"/>
            <a:ext cx="21769390" cy="3460430"/>
          </a:xfrm>
        </p:spPr>
        <p:txBody>
          <a:bodyPr anchor="b"/>
          <a:lstStyle>
            <a:lvl1pPr marL="0" indent="0">
              <a:buNone/>
              <a:defRPr sz="10080" b="1"/>
            </a:lvl1pPr>
            <a:lvl2pPr marL="1920240" indent="0">
              <a:buNone/>
              <a:defRPr sz="8400" b="1"/>
            </a:lvl2pPr>
            <a:lvl3pPr marL="3840480" indent="0">
              <a:buNone/>
              <a:defRPr sz="7560" b="1"/>
            </a:lvl3pPr>
            <a:lvl4pPr marL="5760720" indent="0">
              <a:buNone/>
              <a:defRPr sz="6720" b="1"/>
            </a:lvl4pPr>
            <a:lvl5pPr marL="7680960" indent="0">
              <a:buNone/>
              <a:defRPr sz="6720" b="1"/>
            </a:lvl5pPr>
            <a:lvl6pPr marL="9601200" indent="0">
              <a:buNone/>
              <a:defRPr sz="6720" b="1"/>
            </a:lvl6pPr>
            <a:lvl7pPr marL="11521440" indent="0">
              <a:buNone/>
              <a:defRPr sz="6720" b="1"/>
            </a:lvl7pPr>
            <a:lvl8pPr marL="13441680" indent="0">
              <a:buNone/>
              <a:defRPr sz="6720" b="1"/>
            </a:lvl8pPr>
            <a:lvl9pPr marL="15361920" indent="0">
              <a:buNone/>
              <a:defRPr sz="672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5923240" y="10521315"/>
            <a:ext cx="21769390" cy="1547527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E25E3-3D3A-4481-B89D-D81165179604}" type="datetimeFigureOut">
              <a:rPr lang="en-US" smtClean="0"/>
              <a:t>9/28/2018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B165B-4D0A-4AB5-AF87-B71D19A042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9534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E25E3-3D3A-4481-B89D-D81165179604}" type="datetimeFigureOut">
              <a:rPr lang="en-US" smtClean="0"/>
              <a:t>9/28/2018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B165B-4D0A-4AB5-AF87-B71D19A042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70229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E25E3-3D3A-4481-B89D-D81165179604}" type="datetimeFigureOut">
              <a:rPr lang="en-US" smtClean="0"/>
              <a:t>9/28/2018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B165B-4D0A-4AB5-AF87-B71D19A042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4937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27112" y="1920240"/>
            <a:ext cx="16515395" cy="6720840"/>
          </a:xfrm>
        </p:spPr>
        <p:txBody>
          <a:bodyPr anchor="b"/>
          <a:lstStyle>
            <a:lvl1pPr>
              <a:defRPr sz="134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69390" y="4147187"/>
            <a:ext cx="25923240" cy="20469225"/>
          </a:xfrm>
        </p:spPr>
        <p:txBody>
          <a:bodyPr/>
          <a:lstStyle>
            <a:lvl1pPr>
              <a:defRPr sz="13440"/>
            </a:lvl1pPr>
            <a:lvl2pPr>
              <a:defRPr sz="11760"/>
            </a:lvl2pPr>
            <a:lvl3pPr>
              <a:defRPr sz="10080"/>
            </a:lvl3pPr>
            <a:lvl4pPr>
              <a:defRPr sz="8400"/>
            </a:lvl4pPr>
            <a:lvl5pPr>
              <a:defRPr sz="8400"/>
            </a:lvl5pPr>
            <a:lvl6pPr>
              <a:defRPr sz="8400"/>
            </a:lvl6pPr>
            <a:lvl7pPr>
              <a:defRPr sz="8400"/>
            </a:lvl7pPr>
            <a:lvl8pPr>
              <a:defRPr sz="8400"/>
            </a:lvl8pPr>
            <a:lvl9pPr>
              <a:defRPr sz="8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527112" y="8641080"/>
            <a:ext cx="16515395" cy="16008670"/>
          </a:xfrm>
        </p:spPr>
        <p:txBody>
          <a:bodyPr/>
          <a:lstStyle>
            <a:lvl1pPr marL="0" indent="0">
              <a:buNone/>
              <a:defRPr sz="6720"/>
            </a:lvl1pPr>
            <a:lvl2pPr marL="1920240" indent="0">
              <a:buNone/>
              <a:defRPr sz="5880"/>
            </a:lvl2pPr>
            <a:lvl3pPr marL="3840480" indent="0">
              <a:buNone/>
              <a:defRPr sz="5040"/>
            </a:lvl3pPr>
            <a:lvl4pPr marL="5760720" indent="0">
              <a:buNone/>
              <a:defRPr sz="4200"/>
            </a:lvl4pPr>
            <a:lvl5pPr marL="7680960" indent="0">
              <a:buNone/>
              <a:defRPr sz="4200"/>
            </a:lvl5pPr>
            <a:lvl6pPr marL="9601200" indent="0">
              <a:buNone/>
              <a:defRPr sz="4200"/>
            </a:lvl6pPr>
            <a:lvl7pPr marL="11521440" indent="0">
              <a:buNone/>
              <a:defRPr sz="4200"/>
            </a:lvl7pPr>
            <a:lvl8pPr marL="13441680" indent="0">
              <a:buNone/>
              <a:defRPr sz="4200"/>
            </a:lvl8pPr>
            <a:lvl9pPr marL="15361920" indent="0">
              <a:buNone/>
              <a:defRPr sz="4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E25E3-3D3A-4481-B89D-D81165179604}" type="datetimeFigureOut">
              <a:rPr lang="en-US" smtClean="0"/>
              <a:t>9/28/2018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B165B-4D0A-4AB5-AF87-B71D19A042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6933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27112" y="1920240"/>
            <a:ext cx="16515395" cy="6720840"/>
          </a:xfrm>
        </p:spPr>
        <p:txBody>
          <a:bodyPr anchor="b"/>
          <a:lstStyle>
            <a:lvl1pPr>
              <a:defRPr sz="134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1769390" y="4147187"/>
            <a:ext cx="25923240" cy="20469225"/>
          </a:xfrm>
        </p:spPr>
        <p:txBody>
          <a:bodyPr anchor="t"/>
          <a:lstStyle>
            <a:lvl1pPr marL="0" indent="0">
              <a:buNone/>
              <a:defRPr sz="13440"/>
            </a:lvl1pPr>
            <a:lvl2pPr marL="1920240" indent="0">
              <a:buNone/>
              <a:defRPr sz="11760"/>
            </a:lvl2pPr>
            <a:lvl3pPr marL="3840480" indent="0">
              <a:buNone/>
              <a:defRPr sz="10080"/>
            </a:lvl3pPr>
            <a:lvl4pPr marL="5760720" indent="0">
              <a:buNone/>
              <a:defRPr sz="8400"/>
            </a:lvl4pPr>
            <a:lvl5pPr marL="7680960" indent="0">
              <a:buNone/>
              <a:defRPr sz="8400"/>
            </a:lvl5pPr>
            <a:lvl6pPr marL="9601200" indent="0">
              <a:buNone/>
              <a:defRPr sz="8400"/>
            </a:lvl6pPr>
            <a:lvl7pPr marL="11521440" indent="0">
              <a:buNone/>
              <a:defRPr sz="8400"/>
            </a:lvl7pPr>
            <a:lvl8pPr marL="13441680" indent="0">
              <a:buNone/>
              <a:defRPr sz="8400"/>
            </a:lvl8pPr>
            <a:lvl9pPr marL="15361920" indent="0">
              <a:buNone/>
              <a:defRPr sz="8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527112" y="8641080"/>
            <a:ext cx="16515395" cy="16008670"/>
          </a:xfrm>
        </p:spPr>
        <p:txBody>
          <a:bodyPr/>
          <a:lstStyle>
            <a:lvl1pPr marL="0" indent="0">
              <a:buNone/>
              <a:defRPr sz="6720"/>
            </a:lvl1pPr>
            <a:lvl2pPr marL="1920240" indent="0">
              <a:buNone/>
              <a:defRPr sz="5880"/>
            </a:lvl2pPr>
            <a:lvl3pPr marL="3840480" indent="0">
              <a:buNone/>
              <a:defRPr sz="5040"/>
            </a:lvl3pPr>
            <a:lvl4pPr marL="5760720" indent="0">
              <a:buNone/>
              <a:defRPr sz="4200"/>
            </a:lvl4pPr>
            <a:lvl5pPr marL="7680960" indent="0">
              <a:buNone/>
              <a:defRPr sz="4200"/>
            </a:lvl5pPr>
            <a:lvl6pPr marL="9601200" indent="0">
              <a:buNone/>
              <a:defRPr sz="4200"/>
            </a:lvl6pPr>
            <a:lvl7pPr marL="11521440" indent="0">
              <a:buNone/>
              <a:defRPr sz="4200"/>
            </a:lvl7pPr>
            <a:lvl8pPr marL="13441680" indent="0">
              <a:buNone/>
              <a:defRPr sz="4200"/>
            </a:lvl8pPr>
            <a:lvl9pPr marL="15361920" indent="0">
              <a:buNone/>
              <a:defRPr sz="4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E25E3-3D3A-4481-B89D-D81165179604}" type="datetimeFigureOut">
              <a:rPr lang="en-US" smtClean="0"/>
              <a:t>9/28/2018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B165B-4D0A-4AB5-AF87-B71D19A042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4475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20440" y="1533527"/>
            <a:ext cx="44165520" cy="55673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20440" y="7667625"/>
            <a:ext cx="44165520" cy="182756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520440" y="26696672"/>
            <a:ext cx="11521440" cy="15335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0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AE25E3-3D3A-4481-B89D-D81165179604}" type="datetimeFigureOut">
              <a:rPr lang="en-US" smtClean="0"/>
              <a:t>9/28/2018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962120" y="26696672"/>
            <a:ext cx="17282160" cy="15335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0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6164520" y="26696672"/>
            <a:ext cx="11521440" cy="15335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0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BB165B-4D0A-4AB5-AF87-B71D19A042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74451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3840480" rtl="0" eaLnBrk="1" latinLnBrk="0" hangingPunct="1">
        <a:lnSpc>
          <a:spcPct val="90000"/>
        </a:lnSpc>
        <a:spcBef>
          <a:spcPct val="0"/>
        </a:spcBef>
        <a:buNone/>
        <a:defRPr sz="184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960120" indent="-960120" algn="l" defTabSz="3840480" rtl="0" eaLnBrk="1" latinLnBrk="0" hangingPunct="1">
        <a:lnSpc>
          <a:spcPct val="90000"/>
        </a:lnSpc>
        <a:spcBef>
          <a:spcPts val="4200"/>
        </a:spcBef>
        <a:buFont typeface="Arial" panose="020B0604020202020204" pitchFamily="34" charset="0"/>
        <a:buChar char="•"/>
        <a:defRPr sz="11760" kern="1200">
          <a:solidFill>
            <a:schemeClr val="tx1"/>
          </a:solidFill>
          <a:latin typeface="+mn-lt"/>
          <a:ea typeface="+mn-ea"/>
          <a:cs typeface="+mn-cs"/>
        </a:defRPr>
      </a:lvl1pPr>
      <a:lvl2pPr marL="288036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10080" kern="1200">
          <a:solidFill>
            <a:schemeClr val="tx1"/>
          </a:solidFill>
          <a:latin typeface="+mn-lt"/>
          <a:ea typeface="+mn-ea"/>
          <a:cs typeface="+mn-cs"/>
        </a:defRPr>
      </a:lvl2pPr>
      <a:lvl3pPr marL="480060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8400" kern="1200">
          <a:solidFill>
            <a:schemeClr val="tx1"/>
          </a:solidFill>
          <a:latin typeface="+mn-lt"/>
          <a:ea typeface="+mn-ea"/>
          <a:cs typeface="+mn-cs"/>
        </a:defRPr>
      </a:lvl3pPr>
      <a:lvl4pPr marL="672084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4pPr>
      <a:lvl5pPr marL="864108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5pPr>
      <a:lvl6pPr marL="1056132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6pPr>
      <a:lvl7pPr marL="1248156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7pPr>
      <a:lvl8pPr marL="1440180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8pPr>
      <a:lvl9pPr marL="1632204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1pPr>
      <a:lvl2pPr marL="192024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2pPr>
      <a:lvl3pPr marL="384048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3pPr>
      <a:lvl4pPr marL="576072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4pPr>
      <a:lvl5pPr marL="768096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5pPr>
      <a:lvl6pPr marL="960120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6pPr>
      <a:lvl7pPr marL="1152144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7pPr>
      <a:lvl8pPr marL="1344168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8pPr>
      <a:lvl9pPr marL="1536192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microsoft.com/office/2017/06/relationships/model3d" Target="../media/model3d4.glb"/><Relationship Id="rId18" Type="http://schemas.openxmlformats.org/officeDocument/2006/relationships/image" Target="../media/image7.png"/><Relationship Id="rId26" Type="http://schemas.openxmlformats.org/officeDocument/2006/relationships/image" Target="../media/image11.png"/><Relationship Id="rId39" Type="http://schemas.openxmlformats.org/officeDocument/2006/relationships/image" Target="../media/image17.png"/><Relationship Id="rId3" Type="http://schemas.openxmlformats.org/officeDocument/2006/relationships/image" Target="../media/image1.png"/><Relationship Id="rId21" Type="http://schemas.openxmlformats.org/officeDocument/2006/relationships/image" Target="../media/image8.png"/><Relationship Id="rId34" Type="http://schemas.openxmlformats.org/officeDocument/2006/relationships/image" Target="../media/image15.png"/><Relationship Id="rId42" Type="http://schemas.openxmlformats.org/officeDocument/2006/relationships/image" Target="../media/image19.png"/><Relationship Id="rId47" Type="http://schemas.openxmlformats.org/officeDocument/2006/relationships/image" Target="../media/image21.png"/><Relationship Id="rId7" Type="http://schemas.openxmlformats.org/officeDocument/2006/relationships/image" Target="../media/image2.png"/><Relationship Id="rId12" Type="http://schemas.openxmlformats.org/officeDocument/2006/relationships/image" Target="../media/image4.png"/><Relationship Id="rId17" Type="http://schemas.openxmlformats.org/officeDocument/2006/relationships/image" Target="../media/image6.png"/><Relationship Id="rId25" Type="http://schemas.openxmlformats.org/officeDocument/2006/relationships/image" Target="../media/image10.png"/><Relationship Id="rId33" Type="http://schemas.openxmlformats.org/officeDocument/2006/relationships/image" Target="../media/image14.png"/><Relationship Id="rId38" Type="http://schemas.openxmlformats.org/officeDocument/2006/relationships/image" Target="../media/image17.png"/><Relationship Id="rId46" Type="http://schemas.openxmlformats.org/officeDocument/2006/relationships/image" Target="../media/image21.png"/><Relationship Id="rId2" Type="http://schemas.microsoft.com/office/2017/06/relationships/model3d" Target="../media/model3d1.glb"/><Relationship Id="rId16" Type="http://schemas.openxmlformats.org/officeDocument/2006/relationships/image" Target="../media/image6.png"/><Relationship Id="rId20" Type="http://schemas.openxmlformats.org/officeDocument/2006/relationships/image" Target="../media/image8.png"/><Relationship Id="rId29" Type="http://schemas.openxmlformats.org/officeDocument/2006/relationships/image" Target="../media/image12.png"/><Relationship Id="rId41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11" Type="http://schemas.openxmlformats.org/officeDocument/2006/relationships/image" Target="../media/image4.png"/><Relationship Id="rId24" Type="http://schemas.openxmlformats.org/officeDocument/2006/relationships/image" Target="../media/image10.png"/><Relationship Id="rId32" Type="http://schemas.openxmlformats.org/officeDocument/2006/relationships/image" Target="../media/image14.png"/><Relationship Id="rId37" Type="http://schemas.openxmlformats.org/officeDocument/2006/relationships/image" Target="../media/image16.png"/><Relationship Id="rId40" Type="http://schemas.openxmlformats.org/officeDocument/2006/relationships/image" Target="../media/image18.png"/><Relationship Id="rId45" Type="http://schemas.openxmlformats.org/officeDocument/2006/relationships/image" Target="../media/image20.png"/><Relationship Id="rId5" Type="http://schemas.microsoft.com/office/2017/06/relationships/model3d" Target="../media/model3d2.glb"/><Relationship Id="rId15" Type="http://schemas.openxmlformats.org/officeDocument/2006/relationships/image" Target="../media/image5.png"/><Relationship Id="rId23" Type="http://schemas.openxmlformats.org/officeDocument/2006/relationships/image" Target="../media/image9.png"/><Relationship Id="rId28" Type="http://schemas.openxmlformats.org/officeDocument/2006/relationships/image" Target="../media/image12.png"/><Relationship Id="rId36" Type="http://schemas.openxmlformats.org/officeDocument/2006/relationships/image" Target="../media/image16.png"/><Relationship Id="rId49" Type="http://schemas.openxmlformats.org/officeDocument/2006/relationships/image" Target="../media/image22.png"/><Relationship Id="rId10" Type="http://schemas.microsoft.com/office/2017/06/relationships/model3d" Target="../media/model3d3.glb"/><Relationship Id="rId19" Type="http://schemas.openxmlformats.org/officeDocument/2006/relationships/image" Target="../media/image7.png"/><Relationship Id="rId31" Type="http://schemas.openxmlformats.org/officeDocument/2006/relationships/image" Target="../media/image13.png"/><Relationship Id="rId44" Type="http://schemas.openxmlformats.org/officeDocument/2006/relationships/image" Target="../media/image20.png"/><Relationship Id="rId4" Type="http://schemas.openxmlformats.org/officeDocument/2006/relationships/image" Target="../media/image1.png"/><Relationship Id="rId9" Type="http://schemas.openxmlformats.org/officeDocument/2006/relationships/image" Target="../media/image3.png"/><Relationship Id="rId14" Type="http://schemas.openxmlformats.org/officeDocument/2006/relationships/image" Target="../media/image5.png"/><Relationship Id="rId22" Type="http://schemas.openxmlformats.org/officeDocument/2006/relationships/image" Target="../media/image9.png"/><Relationship Id="rId27" Type="http://schemas.openxmlformats.org/officeDocument/2006/relationships/image" Target="../media/image11.png"/><Relationship Id="rId30" Type="http://schemas.openxmlformats.org/officeDocument/2006/relationships/image" Target="../media/image13.png"/><Relationship Id="rId35" Type="http://schemas.openxmlformats.org/officeDocument/2006/relationships/image" Target="../media/image15.png"/><Relationship Id="rId43" Type="http://schemas.openxmlformats.org/officeDocument/2006/relationships/image" Target="../media/image19.png"/><Relationship Id="rId48" Type="http://schemas.openxmlformats.org/officeDocument/2006/relationships/image" Target="../media/image22.png"/><Relationship Id="rId8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30" name="3D Model 29" descr="Red Cuboid">
                <a:extLst>
                  <a:ext uri="{FF2B5EF4-FFF2-40B4-BE49-F238E27FC236}">
                    <a16:creationId xmlns:a16="http://schemas.microsoft.com/office/drawing/2014/main" id="{802A651E-4AD2-4707-ABC2-960B9121308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53514400"/>
                  </p:ext>
                </p:extLst>
              </p:nvPr>
            </p:nvGraphicFramePr>
            <p:xfrm>
              <a:off x="25954281" y="22329357"/>
              <a:ext cx="12332094" cy="12294002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2332094" cy="12294002"/>
                    </a:xfrm>
                    <a:prstGeom prst="rect">
                      <a:avLst/>
                    </a:prstGeom>
                  </am3d:spPr>
                  <am3d:camera>
                    <am3d:pos x="0" y="0" z="5766445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361393" d="1000000"/>
                    <am3d:preTrans dx="0" dy="-6493603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7955891" ay="1470602" az="9342885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248445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30" name="3D Model 29" descr="Red Cuboid">
                <a:extLst>
                  <a:ext uri="{FF2B5EF4-FFF2-40B4-BE49-F238E27FC236}">
                    <a16:creationId xmlns:a16="http://schemas.microsoft.com/office/drawing/2014/main" id="{802A651E-4AD2-4707-ABC2-960B9121308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5954281" y="22329357"/>
                <a:ext cx="12332094" cy="122940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29" name="3D Model 28" descr="Dark Gray Cuboid">
                <a:extLst>
                  <a:ext uri="{FF2B5EF4-FFF2-40B4-BE49-F238E27FC236}">
                    <a16:creationId xmlns:a16="http://schemas.microsoft.com/office/drawing/2014/main" id="{F1F93B66-F8C7-4D4A-A9D3-9467E42B9F2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99642362"/>
                  </p:ext>
                </p:extLst>
              </p:nvPr>
            </p:nvGraphicFramePr>
            <p:xfrm>
              <a:off x="19640167" y="22299024"/>
              <a:ext cx="11122359" cy="11585731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11122359" cy="11585731"/>
                    </a:xfrm>
                    <a:prstGeom prst="rect">
                      <a:avLst/>
                    </a:prstGeom>
                  </am3d:spPr>
                  <am3d:camera>
                    <am3d:pos x="0" y="0" z="5766445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361393" d="1000000"/>
                    <am3d:preTrans dx="0" dy="-6493603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2369482" ay="-864413" az="-695224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1228626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29" name="3D Model 28" descr="Dark Gray Cuboid">
                <a:extLst>
                  <a:ext uri="{FF2B5EF4-FFF2-40B4-BE49-F238E27FC236}">
                    <a16:creationId xmlns:a16="http://schemas.microsoft.com/office/drawing/2014/main" id="{F1F93B66-F8C7-4D4A-A9D3-9467E42B9F2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9640167" y="22299024"/>
                <a:ext cx="11122359" cy="115857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26" name="3D Model 25" descr="Dark Gray Cuboid">
                <a:extLst>
                  <a:ext uri="{FF2B5EF4-FFF2-40B4-BE49-F238E27FC236}">
                    <a16:creationId xmlns:a16="http://schemas.microsoft.com/office/drawing/2014/main" id="{029BCB74-C461-452B-875B-4C70BDEE650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40561965"/>
                  </p:ext>
                </p:extLst>
              </p:nvPr>
            </p:nvGraphicFramePr>
            <p:xfrm>
              <a:off x="45592497" y="19562214"/>
              <a:ext cx="10999305" cy="10796912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10999305" cy="10796912"/>
                    </a:xfrm>
                    <a:prstGeom prst="rect">
                      <a:avLst/>
                    </a:prstGeom>
                  </am3d:spPr>
                  <am3d:camera>
                    <am3d:pos x="0" y="0" z="5766445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361393" d="1000000"/>
                    <am3d:preTrans dx="0" dy="-6493603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8497967" ay="-1337839" az="-9796772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1135090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26" name="3D Model 25" descr="Dark Gray Cuboid">
                <a:extLst>
                  <a:ext uri="{FF2B5EF4-FFF2-40B4-BE49-F238E27FC236}">
                    <a16:creationId xmlns:a16="http://schemas.microsoft.com/office/drawing/2014/main" id="{029BCB74-C461-452B-875B-4C70BDEE650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5592497" y="19562214"/>
                <a:ext cx="10999305" cy="1079691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24" name="3D Model 23" descr="Light Gray Cuboid">
                <a:extLst>
                  <a:ext uri="{FF2B5EF4-FFF2-40B4-BE49-F238E27FC236}">
                    <a16:creationId xmlns:a16="http://schemas.microsoft.com/office/drawing/2014/main" id="{09AABD99-805B-4DE2-9DC4-28C28F81369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790935603"/>
                  </p:ext>
                </p:extLst>
              </p:nvPr>
            </p:nvGraphicFramePr>
            <p:xfrm rot="18528249">
              <a:off x="45455887" y="7317884"/>
              <a:ext cx="11451848" cy="10697570"/>
            </p:xfrm>
            <a:graphic>
              <a:graphicData uri="http://schemas.microsoft.com/office/drawing/2017/model3d">
                <am3d:model3d r:embed="rId10">
                  <am3d:spPr>
                    <a:xfrm rot="18528249">
                      <a:off x="0" y="0"/>
                      <a:ext cx="11451848" cy="10697570"/>
                    </a:xfrm>
                    <a:prstGeom prst="rect">
                      <a:avLst/>
                    </a:prstGeom>
                  </am3d:spPr>
                  <am3d:camera>
                    <am3d:pos x="0" y="0" z="5766445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361393" d="1000000"/>
                    <am3d:preTrans dx="0" dy="-6493603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8068957" ay="2102419" az="8981489"/>
                    <am3d:postTrans dx="0" dy="0" dz="0"/>
                  </am3d:trans>
                  <am3d:raster rName="Office3DRenderer" rVer="16.0.8326">
                    <am3d:blip r:embed="rId11"/>
                  </am3d:raster>
                  <am3d:objViewport viewportSz="1153510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24" name="3D Model 23" descr="Light Gray Cuboid">
                <a:extLst>
                  <a:ext uri="{FF2B5EF4-FFF2-40B4-BE49-F238E27FC236}">
                    <a16:creationId xmlns:a16="http://schemas.microsoft.com/office/drawing/2014/main" id="{09AABD99-805B-4DE2-9DC4-28C28F81369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 rot="18528249">
                <a:off x="45455887" y="7317884"/>
                <a:ext cx="11451848" cy="106975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23" name="3D Model 22" descr="Cuboid">
                <a:extLst>
                  <a:ext uri="{FF2B5EF4-FFF2-40B4-BE49-F238E27FC236}">
                    <a16:creationId xmlns:a16="http://schemas.microsoft.com/office/drawing/2014/main" id="{FBD704B2-E13D-4EDE-B50E-7D05172973C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41937716"/>
                  </p:ext>
                </p:extLst>
              </p:nvPr>
            </p:nvGraphicFramePr>
            <p:xfrm rot="21160424">
              <a:off x="47141401" y="1982803"/>
              <a:ext cx="8874478" cy="10595381"/>
            </p:xfrm>
            <a:graphic>
              <a:graphicData uri="http://schemas.microsoft.com/office/drawing/2017/model3d">
                <am3d:model3d r:embed="rId13">
                  <am3d:spPr>
                    <a:xfrm rot="21160424">
                      <a:off x="0" y="0"/>
                      <a:ext cx="8874478" cy="10595381"/>
                    </a:xfrm>
                    <a:prstGeom prst="rect">
                      <a:avLst/>
                    </a:prstGeom>
                  </am3d:spPr>
                  <am3d:camera>
                    <am3d:pos x="0" y="0" z="5766445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361393" d="1000000"/>
                    <am3d:preTrans dx="0" dy="-6493603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6892170" ay="-270717" az="-10222102"/>
                    <am3d:postTrans dx="0" dy="0" dz="0"/>
                  </am3d:trans>
                  <am3d:raster rName="Office3DRenderer" rVer="16.0.8326">
                    <am3d:blip r:embed="rId14"/>
                  </am3d:raster>
                  <am3d:objViewport viewportSz="1174214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23" name="3D Model 22" descr="Cuboid">
                <a:extLst>
                  <a:ext uri="{FF2B5EF4-FFF2-40B4-BE49-F238E27FC236}">
                    <a16:creationId xmlns:a16="http://schemas.microsoft.com/office/drawing/2014/main" id="{FBD704B2-E13D-4EDE-B50E-7D05172973C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 rot="21160424">
                <a:off x="47141401" y="1982803"/>
                <a:ext cx="8874478" cy="105953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21" name="3D Model 20" descr="Light Gray Cuboid">
                <a:extLst>
                  <a:ext uri="{FF2B5EF4-FFF2-40B4-BE49-F238E27FC236}">
                    <a16:creationId xmlns:a16="http://schemas.microsoft.com/office/drawing/2014/main" id="{3F708560-0DCA-4120-AEA2-3E5C9C23F52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81540241"/>
                  </p:ext>
                </p:extLst>
              </p:nvPr>
            </p:nvGraphicFramePr>
            <p:xfrm>
              <a:off x="37003315" y="-5013508"/>
              <a:ext cx="11098182" cy="10144154"/>
            </p:xfrm>
            <a:graphic>
              <a:graphicData uri="http://schemas.microsoft.com/office/drawing/2017/model3d">
                <am3d:model3d r:embed="rId10">
                  <am3d:spPr>
                    <a:xfrm>
                      <a:off x="0" y="0"/>
                      <a:ext cx="11098182" cy="10144154"/>
                    </a:xfrm>
                    <a:prstGeom prst="rect">
                      <a:avLst/>
                    </a:prstGeom>
                  </am3d:spPr>
                  <am3d:camera>
                    <am3d:pos x="0" y="0" z="5766445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361393" d="1000000"/>
                    <am3d:preTrans dx="0" dy="-6493603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7533541" ay="-2436269" az="-8260885"/>
                    <am3d:postTrans dx="0" dy="0" dz="0"/>
                  </am3d:trans>
                  <am3d:raster rName="Office3DRenderer" rVer="16.0.8326">
                    <am3d:blip r:embed="rId16"/>
                  </am3d:raster>
                  <am3d:objViewport viewportSz="1153510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21" name="3D Model 20" descr="Light Gray Cuboid">
                <a:extLst>
                  <a:ext uri="{FF2B5EF4-FFF2-40B4-BE49-F238E27FC236}">
                    <a16:creationId xmlns:a16="http://schemas.microsoft.com/office/drawing/2014/main" id="{3F708560-0DCA-4120-AEA2-3E5C9C23F52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7003315" y="-5013508"/>
                <a:ext cx="11098182" cy="101441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20" name="3D Model 19" descr="Red Cuboid">
                <a:extLst>
                  <a:ext uri="{FF2B5EF4-FFF2-40B4-BE49-F238E27FC236}">
                    <a16:creationId xmlns:a16="http://schemas.microsoft.com/office/drawing/2014/main" id="{CC4AFFFC-D88E-42AF-B5B1-960ACEE431C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03766311"/>
                  </p:ext>
                </p:extLst>
              </p:nvPr>
            </p:nvGraphicFramePr>
            <p:xfrm>
              <a:off x="31466320" y="-7163356"/>
              <a:ext cx="12332094" cy="12294002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2332094" cy="12294002"/>
                    </a:xfrm>
                    <a:prstGeom prst="rect">
                      <a:avLst/>
                    </a:prstGeom>
                  </am3d:spPr>
                  <am3d:camera>
                    <am3d:pos x="0" y="0" z="5766445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361393" d="1000000"/>
                    <am3d:preTrans dx="0" dy="-6493603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7955891" ay="1470602" az="9342885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248445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20" name="3D Model 19" descr="Red Cuboid">
                <a:extLst>
                  <a:ext uri="{FF2B5EF4-FFF2-40B4-BE49-F238E27FC236}">
                    <a16:creationId xmlns:a16="http://schemas.microsoft.com/office/drawing/2014/main" id="{CC4AFFFC-D88E-42AF-B5B1-960ACEE431C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1466320" y="-7163356"/>
                <a:ext cx="12332094" cy="122940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18" name="3D Model 17" descr="Dark Gray Cuboid">
                <a:extLst>
                  <a:ext uri="{FF2B5EF4-FFF2-40B4-BE49-F238E27FC236}">
                    <a16:creationId xmlns:a16="http://schemas.microsoft.com/office/drawing/2014/main" id="{24B34C61-4F7C-44CF-81C0-3E9B4E35A2F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08857197"/>
                  </p:ext>
                </p:extLst>
              </p:nvPr>
            </p:nvGraphicFramePr>
            <p:xfrm>
              <a:off x="18060757" y="-4792603"/>
              <a:ext cx="11122359" cy="9585205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11122359" cy="9585205"/>
                    </a:xfrm>
                    <a:prstGeom prst="rect">
                      <a:avLst/>
                    </a:prstGeom>
                  </am3d:spPr>
                  <am3d:camera>
                    <am3d:pos x="0" y="0" z="5766445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361393" d="1000000"/>
                    <am3d:preTrans dx="0" dy="-6493603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6777740" ay="-2253458" az="-7488097"/>
                    <am3d:postTrans dx="0" dy="0" dz="0"/>
                  </am3d:trans>
                  <am3d:raster rName="Office3DRenderer" rVer="16.0.8326">
                    <am3d:blip r:embed="rId18"/>
                  </am3d:raster>
                  <am3d:objViewport viewportSz="1135089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18" name="3D Model 17" descr="Dark Gray Cuboid">
                <a:extLst>
                  <a:ext uri="{FF2B5EF4-FFF2-40B4-BE49-F238E27FC236}">
                    <a16:creationId xmlns:a16="http://schemas.microsoft.com/office/drawing/2014/main" id="{24B34C61-4F7C-44CF-81C0-3E9B4E35A2F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8060757" y="-4792603"/>
                <a:ext cx="11122359" cy="958520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13" name="3D Model 12" descr="Red Cuboid">
                <a:extLst>
                  <a:ext uri="{FF2B5EF4-FFF2-40B4-BE49-F238E27FC236}">
                    <a16:creationId xmlns:a16="http://schemas.microsoft.com/office/drawing/2014/main" id="{D3E37E1F-2488-4CC1-8F22-D91D5051E7F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51788133"/>
                  </p:ext>
                </p:extLst>
              </p:nvPr>
            </p:nvGraphicFramePr>
            <p:xfrm>
              <a:off x="7407986" y="-6003272"/>
              <a:ext cx="12370188" cy="9828204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2370188" cy="9828204"/>
                    </a:xfrm>
                    <a:prstGeom prst="rect">
                      <a:avLst/>
                    </a:prstGeom>
                  </am3d:spPr>
                  <am3d:camera>
                    <am3d:pos x="0" y="0" z="5766445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361393" d="1000000"/>
                    <am3d:preTrans dx="0" dy="-6493603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4166734" ay="2517280" az="3642726"/>
                    <am3d:postTrans dx="0" dy="0" dz="0"/>
                  </am3d:trans>
                  <am3d:raster rName="Office3DRenderer" rVer="16.0.8326">
                    <am3d:blip r:embed="rId20"/>
                  </am3d:raster>
                  <am3d:objViewport viewportSz="1248446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13" name="3D Model 12" descr="Red Cuboid">
                <a:extLst>
                  <a:ext uri="{FF2B5EF4-FFF2-40B4-BE49-F238E27FC236}">
                    <a16:creationId xmlns:a16="http://schemas.microsoft.com/office/drawing/2014/main" id="{D3E37E1F-2488-4CC1-8F22-D91D5051E7F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407986" y="-6003272"/>
                <a:ext cx="12370188" cy="982820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5" name="3D Model 4" descr="Cuboid">
                <a:extLst>
                  <a:ext uri="{FF2B5EF4-FFF2-40B4-BE49-F238E27FC236}">
                    <a16:creationId xmlns:a16="http://schemas.microsoft.com/office/drawing/2014/main" id="{5BB6036A-FB50-4341-A2AF-3467A1F78CA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73979587"/>
                  </p:ext>
                </p:extLst>
              </p:nvPr>
            </p:nvGraphicFramePr>
            <p:xfrm rot="21160424">
              <a:off x="1551595" y="-5364571"/>
              <a:ext cx="10656498" cy="11012494"/>
            </p:xfrm>
            <a:graphic>
              <a:graphicData uri="http://schemas.microsoft.com/office/drawing/2017/model3d">
                <am3d:model3d r:embed="rId13">
                  <am3d:spPr>
                    <a:xfrm rot="21160424">
                      <a:off x="0" y="0"/>
                      <a:ext cx="10656498" cy="11012494"/>
                    </a:xfrm>
                    <a:prstGeom prst="rect">
                      <a:avLst/>
                    </a:prstGeom>
                  </am3d:spPr>
                  <am3d:camera>
                    <am3d:pos x="0" y="0" z="5766445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361393" d="1000000"/>
                    <am3d:preTrans dx="0" dy="-6493603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2291674" ay="893436" az="685786"/>
                    <am3d:postTrans dx="0" dy="0" dz="0"/>
                  </am3d:trans>
                  <am3d:raster rName="Office3DRenderer" rVer="16.0.8326">
                    <am3d:blip r:embed="rId22"/>
                  </am3d:raster>
                  <am3d:objViewport viewportSz="1174214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5" name="3D Model 4" descr="Cuboid">
                <a:extLst>
                  <a:ext uri="{FF2B5EF4-FFF2-40B4-BE49-F238E27FC236}">
                    <a16:creationId xmlns:a16="http://schemas.microsoft.com/office/drawing/2014/main" id="{5BB6036A-FB50-4341-A2AF-3467A1F78CA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 rot="21160424">
                <a:off x="1551595" y="-5364571"/>
                <a:ext cx="10656498" cy="1101249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16" name="3D Model 15" descr="Light Gray Cuboid">
                <a:extLst>
                  <a:ext uri="{FF2B5EF4-FFF2-40B4-BE49-F238E27FC236}">
                    <a16:creationId xmlns:a16="http://schemas.microsoft.com/office/drawing/2014/main" id="{82AD3A6C-E755-426D-A34A-5660A24646F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31879835"/>
                  </p:ext>
                </p:extLst>
              </p:nvPr>
            </p:nvGraphicFramePr>
            <p:xfrm>
              <a:off x="-5038154" y="-3224105"/>
              <a:ext cx="11458968" cy="8952622"/>
            </p:xfrm>
            <a:graphic>
              <a:graphicData uri="http://schemas.microsoft.com/office/drawing/2017/model3d">
                <am3d:model3d r:embed="rId10">
                  <am3d:spPr>
                    <a:xfrm>
                      <a:off x="0" y="0"/>
                      <a:ext cx="11458968" cy="8952622"/>
                    </a:xfrm>
                    <a:prstGeom prst="rect">
                      <a:avLst/>
                    </a:prstGeom>
                  </am3d:spPr>
                  <am3d:camera>
                    <am3d:pos x="0" y="0" z="5766445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361393" d="1000000"/>
                    <am3d:preTrans dx="0" dy="-6493603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4206005" ay="-2557662" az="-3712381"/>
                    <am3d:postTrans dx="0" dy="0" dz="0"/>
                  </am3d:trans>
                  <am3d:raster rName="Office3DRenderer" rVer="16.0.8326">
                    <am3d:blip r:embed="rId24"/>
                  </am3d:raster>
                  <am3d:objViewport viewportSz="1153510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16" name="3D Model 15" descr="Light Gray Cuboid">
                <a:extLst>
                  <a:ext uri="{FF2B5EF4-FFF2-40B4-BE49-F238E27FC236}">
                    <a16:creationId xmlns:a16="http://schemas.microsoft.com/office/drawing/2014/main" id="{82AD3A6C-E755-426D-A34A-5660A24646F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-5038154" y="-3224105"/>
                <a:ext cx="11458968" cy="89526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14" name="3D Model 13" descr="Red Cuboid">
                <a:extLst>
                  <a:ext uri="{FF2B5EF4-FFF2-40B4-BE49-F238E27FC236}">
                    <a16:creationId xmlns:a16="http://schemas.microsoft.com/office/drawing/2014/main" id="{8A482523-8B9A-42DB-BA9B-DD4F991D75E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742598123"/>
                  </p:ext>
                </p:extLst>
              </p:nvPr>
            </p:nvGraphicFramePr>
            <p:xfrm>
              <a:off x="-7360859" y="4997941"/>
              <a:ext cx="10389437" cy="11882788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0389437" cy="11882788"/>
                    </a:xfrm>
                    <a:prstGeom prst="rect">
                      <a:avLst/>
                    </a:prstGeom>
                  </am3d:spPr>
                  <am3d:camera>
                    <am3d:pos x="0" y="0" z="5766445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361393" d="1000000"/>
                    <am3d:preTrans dx="0" dy="-6493603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3346138" ay="-500187" az="-721753"/>
                    <am3d:postTrans dx="0" dy="0" dz="0"/>
                  </am3d:trans>
                  <am3d:raster rName="Office3DRenderer" rVer="16.0.8326">
                    <am3d:blip r:embed="rId26"/>
                  </am3d:raster>
                  <am3d:objViewport viewportSz="1248446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14" name="3D Model 13" descr="Red Cuboid">
                <a:extLst>
                  <a:ext uri="{FF2B5EF4-FFF2-40B4-BE49-F238E27FC236}">
                    <a16:creationId xmlns:a16="http://schemas.microsoft.com/office/drawing/2014/main" id="{8A482523-8B9A-42DB-BA9B-DD4F991D75E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-7360859" y="4997941"/>
                <a:ext cx="10389437" cy="1188278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6" name="3D Model 5" descr="Cuboid">
                <a:extLst>
                  <a:ext uri="{FF2B5EF4-FFF2-40B4-BE49-F238E27FC236}">
                    <a16:creationId xmlns:a16="http://schemas.microsoft.com/office/drawing/2014/main" id="{D92FD4C7-1792-4F0E-9BA3-B496F3B9159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86353325"/>
                  </p:ext>
                </p:extLst>
              </p:nvPr>
            </p:nvGraphicFramePr>
            <p:xfrm rot="20881229">
              <a:off x="-6015744" y="11760109"/>
              <a:ext cx="9058442" cy="10957951"/>
            </p:xfrm>
            <a:graphic>
              <a:graphicData uri="http://schemas.microsoft.com/office/drawing/2017/model3d">
                <am3d:model3d r:embed="rId13">
                  <am3d:spPr>
                    <a:xfrm rot="20881229">
                      <a:off x="0" y="0"/>
                      <a:ext cx="9058442" cy="10957951"/>
                    </a:xfrm>
                    <a:prstGeom prst="rect">
                      <a:avLst/>
                    </a:prstGeom>
                    <a:noFill/>
                  </am3d:spPr>
                  <am3d:camera>
                    <am3d:pos x="0" y="0" z="5766445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361393" d="1000000"/>
                    <am3d:preTrans dx="0" dy="-6493603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3699123" ay="264076" az="485532"/>
                    <am3d:postTrans dx="0" dy="0" dz="0"/>
                  </am3d:trans>
                  <am3d:raster rName="Office3DRenderer" rVer="16.0.8326">
                    <am3d:blip r:embed="rId28"/>
                  </am3d:raster>
                  <am3d:objViewport viewportSz="1210424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6" name="3D Model 5" descr="Cuboid">
                <a:extLst>
                  <a:ext uri="{FF2B5EF4-FFF2-40B4-BE49-F238E27FC236}">
                    <a16:creationId xmlns:a16="http://schemas.microsoft.com/office/drawing/2014/main" id="{D92FD4C7-1792-4F0E-9BA3-B496F3B9159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9"/>
              <a:stretch>
                <a:fillRect/>
              </a:stretch>
            </p:blipFill>
            <p:spPr>
              <a:xfrm rot="20881229">
                <a:off x="-6015744" y="11760109"/>
                <a:ext cx="9058442" cy="10957951"/>
              </a:xfrm>
              <a:prstGeom prst="rect">
                <a:avLst/>
              </a:prstGeom>
              <a:noFill/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12" name="3D Model 11" descr="Dark Gray Cuboid">
                <a:extLst>
                  <a:ext uri="{FF2B5EF4-FFF2-40B4-BE49-F238E27FC236}">
                    <a16:creationId xmlns:a16="http://schemas.microsoft.com/office/drawing/2014/main" id="{EF8647F0-B4CA-4054-8456-45F52D2DD0E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61741905"/>
                  </p:ext>
                </p:extLst>
              </p:nvPr>
            </p:nvGraphicFramePr>
            <p:xfrm>
              <a:off x="-6327453" y="16294461"/>
              <a:ext cx="12614528" cy="13140065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12614528" cy="13140065"/>
                    </a:xfrm>
                    <a:prstGeom prst="rect">
                      <a:avLst/>
                    </a:prstGeom>
                  </am3d:spPr>
                  <am3d:camera>
                    <am3d:pos x="0" y="0" z="5766445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361393" d="1000000"/>
                    <am3d:preTrans dx="0" dy="-6493603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2369482" ay="-864413" az="-695224"/>
                    <am3d:postTrans dx="0" dy="0" dz="0"/>
                  </am3d:trans>
                  <am3d:raster rName="Office3DRenderer" rVer="16.0.8326">
                    <am3d:blip r:embed="rId30"/>
                  </am3d:raster>
                  <am3d:objViewport viewportSz="1392604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12" name="3D Model 11" descr="Dark Gray Cuboid">
                <a:extLst>
                  <a:ext uri="{FF2B5EF4-FFF2-40B4-BE49-F238E27FC236}">
                    <a16:creationId xmlns:a16="http://schemas.microsoft.com/office/drawing/2014/main" id="{EF8647F0-B4CA-4054-8456-45F52D2DD0E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-6327453" y="16294461"/>
                <a:ext cx="12614528" cy="131400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4" name="3D Model 3" descr="Cuboid">
                <a:extLst>
                  <a:ext uri="{FF2B5EF4-FFF2-40B4-BE49-F238E27FC236}">
                    <a16:creationId xmlns:a16="http://schemas.microsoft.com/office/drawing/2014/main" id="{9EC509B1-541E-4FA1-805D-D79B895176D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098885932"/>
                  </p:ext>
                </p:extLst>
              </p:nvPr>
            </p:nvGraphicFramePr>
            <p:xfrm>
              <a:off x="-2807461" y="23412944"/>
              <a:ext cx="11407620" cy="12043168"/>
            </p:xfrm>
            <a:graphic>
              <a:graphicData uri="http://schemas.microsoft.com/office/drawing/2017/model3d">
                <am3d:model3d r:embed="rId13">
                  <am3d:spPr>
                    <a:xfrm>
                      <a:off x="0" y="0"/>
                      <a:ext cx="11407620" cy="12043168"/>
                    </a:xfrm>
                    <a:prstGeom prst="rect">
                      <a:avLst/>
                    </a:prstGeom>
                  </am3d:spPr>
                  <am3d:camera>
                    <am3d:pos x="0" y="0" z="5766445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361393" d="1000000"/>
                    <am3d:preTrans dx="0" dy="-6493603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3315673" ay="-939568" az="-1276106"/>
                    <am3d:postTrans dx="0" dy="0" dz="0"/>
                  </am3d:trans>
                  <am3d:raster rName="Office3DRenderer" rVer="16.0.8326">
                    <am3d:blip r:embed="rId32"/>
                  </am3d:raster>
                  <am3d:objViewport viewportSz="1210430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4" name="3D Model 3" descr="Cuboid">
                <a:extLst>
                  <a:ext uri="{FF2B5EF4-FFF2-40B4-BE49-F238E27FC236}">
                    <a16:creationId xmlns:a16="http://schemas.microsoft.com/office/drawing/2014/main" id="{9EC509B1-541E-4FA1-805D-D79B895176D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-2807461" y="23412944"/>
                <a:ext cx="11407620" cy="120431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7" name="3D Model 6" descr="Red Cuboid">
                <a:extLst>
                  <a:ext uri="{FF2B5EF4-FFF2-40B4-BE49-F238E27FC236}">
                    <a16:creationId xmlns:a16="http://schemas.microsoft.com/office/drawing/2014/main" id="{0D025AD0-EDA3-4AFC-8071-1D0BF86AB34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55615475"/>
                  </p:ext>
                </p:extLst>
              </p:nvPr>
            </p:nvGraphicFramePr>
            <p:xfrm>
              <a:off x="3558213" y="22329357"/>
              <a:ext cx="9452911" cy="11398485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9452911" cy="11398485"/>
                    </a:xfrm>
                    <a:prstGeom prst="rect">
                      <a:avLst/>
                    </a:prstGeom>
                  </am3d:spPr>
                  <am3d:camera>
                    <am3d:pos x="0" y="0" z="5766445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361393" d="1000000"/>
                    <am3d:preTrans dx="0" dy="-6493603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3205399" ay="-287544" az="-385427"/>
                    <am3d:postTrans dx="0" dy="0" dz="0"/>
                  </am3d:trans>
                  <am3d:raster rName="Office3DRenderer" rVer="16.0.8326">
                    <am3d:blip r:embed="rId34"/>
                  </am3d:raster>
                  <am3d:objViewport viewportSz="1248446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7" name="3D Model 6" descr="Red Cuboid">
                <a:extLst>
                  <a:ext uri="{FF2B5EF4-FFF2-40B4-BE49-F238E27FC236}">
                    <a16:creationId xmlns:a16="http://schemas.microsoft.com/office/drawing/2014/main" id="{0D025AD0-EDA3-4AFC-8071-1D0BF86AB34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3558213" y="22329357"/>
                <a:ext cx="9452911" cy="113984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11" name="3D Model 10" descr="Light Gray Cuboid">
                <a:extLst>
                  <a:ext uri="{FF2B5EF4-FFF2-40B4-BE49-F238E27FC236}">
                    <a16:creationId xmlns:a16="http://schemas.microsoft.com/office/drawing/2014/main" id="{DC1FF18C-FECA-4617-97FB-0AB1D37731C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42957134"/>
                  </p:ext>
                </p:extLst>
              </p:nvPr>
            </p:nvGraphicFramePr>
            <p:xfrm>
              <a:off x="7815280" y="24225682"/>
              <a:ext cx="11407620" cy="9178592"/>
            </p:xfrm>
            <a:graphic>
              <a:graphicData uri="http://schemas.microsoft.com/office/drawing/2017/model3d">
                <am3d:model3d r:embed="rId10">
                  <am3d:spPr>
                    <a:xfrm>
                      <a:off x="0" y="0"/>
                      <a:ext cx="11407620" cy="9178592"/>
                    </a:xfrm>
                    <a:prstGeom prst="rect">
                      <a:avLst/>
                    </a:prstGeom>
                  </am3d:spPr>
                  <am3d:camera>
                    <am3d:pos x="0" y="0" z="5766445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361393" d="1000000"/>
                    <am3d:preTrans dx="0" dy="-6493603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6754183" ay="-2568175" az="-7287206"/>
                    <am3d:postTrans dx="0" dy="0" dz="0"/>
                  </am3d:trans>
                  <am3d:raster rName="Office3DRenderer" rVer="16.0.8326">
                    <am3d:blip r:embed="rId36"/>
                  </am3d:raster>
                  <am3d:objViewport viewportSz="1153511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11" name="3D Model 10" descr="Light Gray Cuboid">
                <a:extLst>
                  <a:ext uri="{FF2B5EF4-FFF2-40B4-BE49-F238E27FC236}">
                    <a16:creationId xmlns:a16="http://schemas.microsoft.com/office/drawing/2014/main" id="{DC1FF18C-FECA-4617-97FB-0AB1D37731C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7815280" y="24225682"/>
                <a:ext cx="11407620" cy="917859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15" name="3D Model 14" descr="Dark Gray Cuboid">
                <a:extLst>
                  <a:ext uri="{FF2B5EF4-FFF2-40B4-BE49-F238E27FC236}">
                    <a16:creationId xmlns:a16="http://schemas.microsoft.com/office/drawing/2014/main" id="{BD2BF9B2-2B66-4FAE-A8F0-64ECF7CE06F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41059034"/>
                  </p:ext>
                </p:extLst>
              </p:nvPr>
            </p:nvGraphicFramePr>
            <p:xfrm>
              <a:off x="-6207136" y="766226"/>
              <a:ext cx="11280497" cy="10474091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11280497" cy="10474091"/>
                    </a:xfrm>
                    <a:prstGeom prst="rect">
                      <a:avLst/>
                    </a:prstGeom>
                  </am3d:spPr>
                  <am3d:camera>
                    <am3d:pos x="0" y="0" z="5766445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361393" d="1000000"/>
                    <am3d:preTrans dx="0" dy="-6493603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8191315" ay="-2102405" az="-9086071"/>
                    <am3d:postTrans dx="0" dy="0" dz="0"/>
                  </am3d:trans>
                  <am3d:raster rName="Office3DRenderer" rVer="16.0.8326">
                    <am3d:blip r:embed="rId38"/>
                  </am3d:raster>
                  <am3d:objViewport viewportSz="1135090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15" name="3D Model 14" descr="Dark Gray Cuboid">
                <a:extLst>
                  <a:ext uri="{FF2B5EF4-FFF2-40B4-BE49-F238E27FC236}">
                    <a16:creationId xmlns:a16="http://schemas.microsoft.com/office/drawing/2014/main" id="{BD2BF9B2-2B66-4FAE-A8F0-64ECF7CE06F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-6207136" y="766226"/>
                <a:ext cx="11280497" cy="1047409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17" name="3D Model 16" descr="Light Gray Cuboid">
                <a:extLst>
                  <a:ext uri="{FF2B5EF4-FFF2-40B4-BE49-F238E27FC236}">
                    <a16:creationId xmlns:a16="http://schemas.microsoft.com/office/drawing/2014/main" id="{C5AC159B-8FAE-4FD6-A7F4-C3F70ED63F3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41341732"/>
                  </p:ext>
                </p:extLst>
              </p:nvPr>
            </p:nvGraphicFramePr>
            <p:xfrm>
              <a:off x="13245428" y="-7758473"/>
              <a:ext cx="11201083" cy="10373982"/>
            </p:xfrm>
            <a:graphic>
              <a:graphicData uri="http://schemas.microsoft.com/office/drawing/2017/model3d">
                <am3d:model3d r:embed="rId10">
                  <am3d:spPr>
                    <a:xfrm>
                      <a:off x="0" y="0"/>
                      <a:ext cx="11201083" cy="10373982"/>
                    </a:xfrm>
                    <a:prstGeom prst="rect">
                      <a:avLst/>
                    </a:prstGeom>
                  </am3d:spPr>
                  <am3d:camera>
                    <am3d:pos x="0" y="0" z="5766445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361393" d="1000000"/>
                    <am3d:preTrans dx="0" dy="-6493603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3467482" ay="-2240527" az="-2634896"/>
                    <am3d:postTrans dx="0" dy="0" dz="0"/>
                  </am3d:trans>
                  <am3d:raster rName="Office3DRenderer" rVer="16.0.8326">
                    <am3d:blip r:embed="rId40"/>
                  </am3d:raster>
                  <am3d:objViewport viewportSz="1153510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17" name="3D Model 16" descr="Light Gray Cuboid">
                <a:extLst>
                  <a:ext uri="{FF2B5EF4-FFF2-40B4-BE49-F238E27FC236}">
                    <a16:creationId xmlns:a16="http://schemas.microsoft.com/office/drawing/2014/main" id="{C5AC159B-8FAE-4FD6-A7F4-C3F70ED63F3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3245428" y="-7758473"/>
                <a:ext cx="11201083" cy="1037398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19" name="3D Model 18" descr="Cuboid">
                <a:extLst>
                  <a:ext uri="{FF2B5EF4-FFF2-40B4-BE49-F238E27FC236}">
                    <a16:creationId xmlns:a16="http://schemas.microsoft.com/office/drawing/2014/main" id="{11EA5C64-6939-4442-828C-3525C5D7302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13727343"/>
                  </p:ext>
                </p:extLst>
              </p:nvPr>
            </p:nvGraphicFramePr>
            <p:xfrm rot="21160424">
              <a:off x="23984200" y="-5194352"/>
              <a:ext cx="11723097" cy="8523898"/>
            </p:xfrm>
            <a:graphic>
              <a:graphicData uri="http://schemas.microsoft.com/office/drawing/2017/model3d">
                <am3d:model3d r:embed="rId13">
                  <am3d:spPr>
                    <a:xfrm rot="21160424">
                      <a:off x="0" y="0"/>
                      <a:ext cx="11723097" cy="8523898"/>
                    </a:xfrm>
                    <a:prstGeom prst="rect">
                      <a:avLst/>
                    </a:prstGeom>
                  </am3d:spPr>
                  <am3d:camera>
                    <am3d:pos x="0" y="0" z="5766445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361393" d="1000000"/>
                    <am3d:preTrans dx="0" dy="-6493603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6381203" ay="2703398" az="6751009"/>
                    <am3d:postTrans dx="0" dy="0" dz="0"/>
                  </am3d:trans>
                  <am3d:raster rName="Office3DRenderer" rVer="16.0.8326">
                    <am3d:blip r:embed="rId42"/>
                  </am3d:raster>
                  <am3d:objViewport viewportSz="1174214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19" name="3D Model 18" descr="Cuboid">
                <a:extLst>
                  <a:ext uri="{FF2B5EF4-FFF2-40B4-BE49-F238E27FC236}">
                    <a16:creationId xmlns:a16="http://schemas.microsoft.com/office/drawing/2014/main" id="{11EA5C64-6939-4442-828C-3525C5D7302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3"/>
              <a:stretch>
                <a:fillRect/>
              </a:stretch>
            </p:blipFill>
            <p:spPr>
              <a:xfrm rot="21160424">
                <a:off x="23984200" y="-5194352"/>
                <a:ext cx="11723097" cy="85238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22" name="3D Model 21" descr="Dark Gray Cuboid">
                <a:extLst>
                  <a:ext uri="{FF2B5EF4-FFF2-40B4-BE49-F238E27FC236}">
                    <a16:creationId xmlns:a16="http://schemas.microsoft.com/office/drawing/2014/main" id="{C6F20586-235B-4B70-84AE-46787A891D5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87703537"/>
                  </p:ext>
                </p:extLst>
              </p:nvPr>
            </p:nvGraphicFramePr>
            <p:xfrm>
              <a:off x="45552175" y="-4610256"/>
              <a:ext cx="9522566" cy="9896599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9522566" cy="9896599"/>
                    </a:xfrm>
                    <a:prstGeom prst="rect">
                      <a:avLst/>
                    </a:prstGeom>
                  </am3d:spPr>
                  <am3d:camera>
                    <am3d:pos x="0" y="0" z="5766445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361393" d="1000000"/>
                    <am3d:preTrans dx="0" dy="-6493603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8849722" ay="574486" az="10437100"/>
                    <am3d:postTrans dx="0" dy="0" dz="0"/>
                  </am3d:trans>
                  <am3d:raster rName="Office3DRenderer" rVer="16.0.8326">
                    <am3d:blip r:embed="rId44"/>
                  </am3d:raster>
                  <am3d:objViewport viewportSz="1135089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22" name="3D Model 21" descr="Dark Gray Cuboid">
                <a:extLst>
                  <a:ext uri="{FF2B5EF4-FFF2-40B4-BE49-F238E27FC236}">
                    <a16:creationId xmlns:a16="http://schemas.microsoft.com/office/drawing/2014/main" id="{C6F20586-235B-4B70-84AE-46787A891D5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45552175" y="-4610256"/>
                <a:ext cx="9522566" cy="989659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25" name="3D Model 24" descr="Red Cuboid">
                <a:extLst>
                  <a:ext uri="{FF2B5EF4-FFF2-40B4-BE49-F238E27FC236}">
                    <a16:creationId xmlns:a16="http://schemas.microsoft.com/office/drawing/2014/main" id="{44F96CDA-EC36-4D96-B105-BDAD09F1662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5327391"/>
                  </p:ext>
                </p:extLst>
              </p:nvPr>
            </p:nvGraphicFramePr>
            <p:xfrm>
              <a:off x="45767769" y="12065090"/>
              <a:ext cx="12332094" cy="12294002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2332094" cy="12294002"/>
                    </a:xfrm>
                    <a:prstGeom prst="rect">
                      <a:avLst/>
                    </a:prstGeom>
                  </am3d:spPr>
                  <am3d:camera>
                    <am3d:pos x="0" y="0" z="5766445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361393" d="1000000"/>
                    <am3d:preTrans dx="0" dy="-6493603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7955891" ay="1470602" az="9342885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248445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25" name="3D Model 24" descr="Red Cuboid">
                <a:extLst>
                  <a:ext uri="{FF2B5EF4-FFF2-40B4-BE49-F238E27FC236}">
                    <a16:creationId xmlns:a16="http://schemas.microsoft.com/office/drawing/2014/main" id="{44F96CDA-EC36-4D96-B105-BDAD09F166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5767769" y="12065090"/>
                <a:ext cx="12332094" cy="122940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27" name="3D Model 26" descr="Cuboid">
                <a:extLst>
                  <a:ext uri="{FF2B5EF4-FFF2-40B4-BE49-F238E27FC236}">
                    <a16:creationId xmlns:a16="http://schemas.microsoft.com/office/drawing/2014/main" id="{1A70FCF5-320C-4664-A4F0-D102570D581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26335217"/>
                  </p:ext>
                </p:extLst>
              </p:nvPr>
            </p:nvGraphicFramePr>
            <p:xfrm rot="21160424">
              <a:off x="38832248" y="23016512"/>
              <a:ext cx="13287054" cy="12161010"/>
            </p:xfrm>
            <a:graphic>
              <a:graphicData uri="http://schemas.microsoft.com/office/drawing/2017/model3d">
                <am3d:model3d r:embed="rId13">
                  <am3d:spPr>
                    <a:xfrm rot="21160424">
                      <a:off x="0" y="0"/>
                      <a:ext cx="13287054" cy="12161010"/>
                    </a:xfrm>
                    <a:prstGeom prst="rect">
                      <a:avLst/>
                    </a:prstGeom>
                  </am3d:spPr>
                  <am3d:camera>
                    <am3d:pos x="0" y="0" z="5766445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361393" d="1000000"/>
                    <am3d:preTrans dx="0" dy="-6493603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7741052" ay="-2412533" az="-8487314"/>
                    <am3d:postTrans dx="0" dy="0" dz="0"/>
                  </am3d:trans>
                  <am3d:raster rName="Office3DRenderer" rVer="16.0.8326">
                    <am3d:blip r:embed="rId46"/>
                  </am3d:raster>
                  <am3d:objViewport viewportSz="1369363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27" name="3D Model 26" descr="Cuboid">
                <a:extLst>
                  <a:ext uri="{FF2B5EF4-FFF2-40B4-BE49-F238E27FC236}">
                    <a16:creationId xmlns:a16="http://schemas.microsoft.com/office/drawing/2014/main" id="{1A70FCF5-320C-4664-A4F0-D102570D581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7"/>
              <a:stretch>
                <a:fillRect/>
              </a:stretch>
            </p:blipFill>
            <p:spPr>
              <a:xfrm rot="21160424">
                <a:off x="38832248" y="23016512"/>
                <a:ext cx="13287054" cy="121610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28" name="3D Model 27" descr="Cuboid">
                <a:extLst>
                  <a:ext uri="{FF2B5EF4-FFF2-40B4-BE49-F238E27FC236}">
                    <a16:creationId xmlns:a16="http://schemas.microsoft.com/office/drawing/2014/main" id="{0265D5CB-241D-4EE7-B6A8-EA991522D4D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61349985"/>
                  </p:ext>
                </p:extLst>
              </p:nvPr>
            </p:nvGraphicFramePr>
            <p:xfrm rot="21160424">
              <a:off x="14785661" y="24664041"/>
              <a:ext cx="8874478" cy="10595381"/>
            </p:xfrm>
            <a:graphic>
              <a:graphicData uri="http://schemas.microsoft.com/office/drawing/2017/model3d">
                <am3d:model3d r:embed="rId13">
                  <am3d:spPr>
                    <a:xfrm rot="21160424">
                      <a:off x="0" y="0"/>
                      <a:ext cx="8874478" cy="10595381"/>
                    </a:xfrm>
                    <a:prstGeom prst="rect">
                      <a:avLst/>
                    </a:prstGeom>
                  </am3d:spPr>
                  <am3d:camera>
                    <am3d:pos x="0" y="0" z="5766445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361393" d="1000000"/>
                    <am3d:preTrans dx="0" dy="-6493603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6892170" ay="-270717" az="-10222102"/>
                    <am3d:postTrans dx="0" dy="0" dz="0"/>
                  </am3d:trans>
                  <am3d:raster rName="Office3DRenderer" rVer="16.0.8326">
                    <am3d:blip r:embed="rId31"/>
                  </am3d:raster>
                  <am3d:objViewport viewportSz="1174214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28" name="3D Model 27" descr="Cuboid">
                <a:extLst>
                  <a:ext uri="{FF2B5EF4-FFF2-40B4-BE49-F238E27FC236}">
                    <a16:creationId xmlns:a16="http://schemas.microsoft.com/office/drawing/2014/main" id="{0265D5CB-241D-4EE7-B6A8-EA991522D4D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 rot="21160424">
                <a:off x="14785661" y="24664041"/>
                <a:ext cx="8874478" cy="105953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31" name="3D Model 30" descr="Light Gray Cuboid">
                <a:extLst>
                  <a:ext uri="{FF2B5EF4-FFF2-40B4-BE49-F238E27FC236}">
                    <a16:creationId xmlns:a16="http://schemas.microsoft.com/office/drawing/2014/main" id="{A2ED756C-8A2D-48A2-A5A9-FC23AE4D1CD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86613306"/>
                  </p:ext>
                </p:extLst>
              </p:nvPr>
            </p:nvGraphicFramePr>
            <p:xfrm rot="20910804">
              <a:off x="32962982" y="25052294"/>
              <a:ext cx="11357096" cy="8939598"/>
            </p:xfrm>
            <a:graphic>
              <a:graphicData uri="http://schemas.microsoft.com/office/drawing/2017/model3d">
                <am3d:model3d r:embed="rId10">
                  <am3d:spPr>
                    <a:xfrm rot="20910804">
                      <a:off x="0" y="0"/>
                      <a:ext cx="11357096" cy="8939598"/>
                    </a:xfrm>
                    <a:prstGeom prst="rect">
                      <a:avLst/>
                    </a:prstGeom>
                  </am3d:spPr>
                  <am3d:camera>
                    <am3d:pos x="0" y="0" z="5766445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361393" d="1000000"/>
                    <am3d:preTrans dx="0" dy="-6493603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3812662" ay="-2852872" az="-3360088"/>
                    <am3d:postTrans dx="0" dy="0" dz="0"/>
                  </am3d:trans>
                  <am3d:raster rName="Office3DRenderer" rVer="16.0.8326">
                    <am3d:blip r:embed="rId48"/>
                  </am3d:raster>
                  <am3d:objViewport viewportSz="1153510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31" name="3D Model 30" descr="Light Gray Cuboid">
                <a:extLst>
                  <a:ext uri="{FF2B5EF4-FFF2-40B4-BE49-F238E27FC236}">
                    <a16:creationId xmlns:a16="http://schemas.microsoft.com/office/drawing/2014/main" id="{A2ED756C-8A2D-48A2-A5A9-FC23AE4D1CD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9"/>
              <a:stretch>
                <a:fillRect/>
              </a:stretch>
            </p:blipFill>
            <p:spPr>
              <a:xfrm rot="20910804">
                <a:off x="32962982" y="25052294"/>
                <a:ext cx="11357096" cy="893959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779026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F77F16DC-365D-42FE-8FE7-C687ECE4F46F}"/>
              </a:ext>
            </a:extLst>
          </p:cNvPr>
          <p:cNvGrpSpPr>
            <a:grpSpLocks noChangeAspect="1"/>
          </p:cNvGrpSpPr>
          <p:nvPr/>
        </p:nvGrpSpPr>
        <p:grpSpPr>
          <a:xfrm>
            <a:off x="1564084" y="6198139"/>
            <a:ext cx="14956153" cy="3931920"/>
            <a:chOff x="4778793" y="9035465"/>
            <a:chExt cx="41983320" cy="11037268"/>
          </a:xfrm>
        </p:grpSpPr>
        <p:pic>
          <p:nvPicPr>
            <p:cNvPr id="19" name="Picture 2" descr="C:\Users\tchakra2\Dropbox (ASU)\github.io\VAM-HRI\files\images\logo.png">
              <a:extLst>
                <a:ext uri="{FF2B5EF4-FFF2-40B4-BE49-F238E27FC236}">
                  <a16:creationId xmlns:a16="http://schemas.microsoft.com/office/drawing/2014/main" id="{5D693CA7-CD5B-47EB-9F8B-F9D26F48C6D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8555"/>
            <a:stretch/>
          </p:blipFill>
          <p:spPr bwMode="auto">
            <a:xfrm>
              <a:off x="4778793" y="9035465"/>
              <a:ext cx="31219691" cy="107326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4" descr="http://humanrobotinteraction.org/2019/wp-content/uploads/2018/04/hri-2019.png">
              <a:extLst>
                <a:ext uri="{FF2B5EF4-FFF2-40B4-BE49-F238E27FC236}">
                  <a16:creationId xmlns:a16="http://schemas.microsoft.com/office/drawing/2014/main" id="{4AC7768E-F414-498B-8FC9-8421ACA20A3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216"/>
            <a:stretch/>
          </p:blipFill>
          <p:spPr bwMode="auto">
            <a:xfrm>
              <a:off x="35998483" y="9648573"/>
              <a:ext cx="10763630" cy="104241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76CECFC-39D1-4AD5-9E5E-00D8C56B5F10}"/>
              </a:ext>
            </a:extLst>
          </p:cNvPr>
          <p:cNvGrpSpPr/>
          <p:nvPr/>
        </p:nvGrpSpPr>
        <p:grpSpPr>
          <a:xfrm>
            <a:off x="4350560" y="17026713"/>
            <a:ext cx="12388708" cy="2916660"/>
            <a:chOff x="4350560" y="17026713"/>
            <a:chExt cx="12388708" cy="2916660"/>
          </a:xfrm>
        </p:grpSpPr>
        <p:sp>
          <p:nvSpPr>
            <p:cNvPr id="22" name="Parallelogram 21">
              <a:extLst>
                <a:ext uri="{FF2B5EF4-FFF2-40B4-BE49-F238E27FC236}">
                  <a16:creationId xmlns:a16="http://schemas.microsoft.com/office/drawing/2014/main" id="{A16B2E0B-FECC-43B6-ACFB-A537892B1C15}"/>
                </a:ext>
              </a:extLst>
            </p:cNvPr>
            <p:cNvSpPr/>
            <p:nvPr/>
          </p:nvSpPr>
          <p:spPr>
            <a:xfrm flipV="1">
              <a:off x="4350560" y="17026713"/>
              <a:ext cx="2496974" cy="2907958"/>
            </a:xfrm>
            <a:prstGeom prst="parallelogram">
              <a:avLst>
                <a:gd name="adj" fmla="val 63527"/>
              </a:avLst>
            </a:prstGeom>
            <a:solidFill>
              <a:schemeClr val="tx1"/>
            </a:solidFill>
            <a:ln w="57150">
              <a:solidFill>
                <a:srgbClr val="CD2E3A"/>
              </a:solidFill>
            </a:ln>
            <a:scene3d>
              <a:camera prst="orthographicFront"/>
              <a:lightRig rig="threePt" dir="t"/>
            </a:scene3d>
            <a:sp3d>
              <a:bevelT w="19685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>
                  <a:solidFill>
                    <a:schemeClr val="accent2"/>
                  </a:solidFill>
                </a:ln>
                <a:solidFill>
                  <a:srgbClr val="CD2E3A"/>
                </a:solidFill>
              </a:endParaRPr>
            </a:p>
          </p:txBody>
        </p:sp>
        <p:sp>
          <p:nvSpPr>
            <p:cNvPr id="23" name="Parallelogram 22">
              <a:extLst>
                <a:ext uri="{FF2B5EF4-FFF2-40B4-BE49-F238E27FC236}">
                  <a16:creationId xmlns:a16="http://schemas.microsoft.com/office/drawing/2014/main" id="{0C1FBB15-B1C9-417A-AC3F-DE94C5634700}"/>
                </a:ext>
              </a:extLst>
            </p:cNvPr>
            <p:cNvSpPr/>
            <p:nvPr/>
          </p:nvSpPr>
          <p:spPr>
            <a:xfrm flipH="1" flipV="1">
              <a:off x="5979763" y="17026713"/>
              <a:ext cx="2496974" cy="2907958"/>
            </a:xfrm>
            <a:prstGeom prst="parallelogram">
              <a:avLst>
                <a:gd name="adj" fmla="val 63527"/>
              </a:avLst>
            </a:prstGeom>
            <a:solidFill>
              <a:schemeClr val="tx1"/>
            </a:solidFill>
            <a:ln w="57150">
              <a:solidFill>
                <a:srgbClr val="CD2E3A"/>
              </a:solidFill>
            </a:ln>
            <a:scene3d>
              <a:camera prst="orthographicFront"/>
              <a:lightRig rig="threePt" dir="t"/>
            </a:scene3d>
            <a:sp3d>
              <a:bevelT w="19685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>
                  <a:solidFill>
                    <a:schemeClr val="accent2"/>
                  </a:solidFill>
                </a:ln>
              </a:endParaRPr>
            </a:p>
          </p:txBody>
        </p:sp>
        <p:sp>
          <p:nvSpPr>
            <p:cNvPr id="24" name="Parallelogram 23">
              <a:extLst>
                <a:ext uri="{FF2B5EF4-FFF2-40B4-BE49-F238E27FC236}">
                  <a16:creationId xmlns:a16="http://schemas.microsoft.com/office/drawing/2014/main" id="{33E69FCC-CEF9-485A-B189-4CA3FF4A20AB}"/>
                </a:ext>
              </a:extLst>
            </p:cNvPr>
            <p:cNvSpPr/>
            <p:nvPr/>
          </p:nvSpPr>
          <p:spPr>
            <a:xfrm flipV="1">
              <a:off x="7601622" y="17026713"/>
              <a:ext cx="2496974" cy="2907958"/>
            </a:xfrm>
            <a:prstGeom prst="parallelogram">
              <a:avLst>
                <a:gd name="adj" fmla="val 63527"/>
              </a:avLst>
            </a:prstGeom>
            <a:solidFill>
              <a:schemeClr val="tx1"/>
            </a:solidFill>
            <a:ln w="57150">
              <a:solidFill>
                <a:srgbClr val="CD2E3A"/>
              </a:solidFill>
            </a:ln>
            <a:scene3d>
              <a:camera prst="orthographicFront"/>
              <a:lightRig rig="threePt" dir="t"/>
            </a:scene3d>
            <a:sp3d>
              <a:bevelT w="19685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accent2"/>
                  </a:solidFill>
                </a:ln>
              </a:endParaRPr>
            </a:p>
          </p:txBody>
        </p:sp>
        <p:sp>
          <p:nvSpPr>
            <p:cNvPr id="25" name="Parallelogram 24">
              <a:extLst>
                <a:ext uri="{FF2B5EF4-FFF2-40B4-BE49-F238E27FC236}">
                  <a16:creationId xmlns:a16="http://schemas.microsoft.com/office/drawing/2014/main" id="{A4C3E106-E8D6-4BC0-91FB-A7EDA6C7B07E}"/>
                </a:ext>
              </a:extLst>
            </p:cNvPr>
            <p:cNvSpPr/>
            <p:nvPr/>
          </p:nvSpPr>
          <p:spPr>
            <a:xfrm flipH="1" flipV="1">
              <a:off x="9230826" y="17026713"/>
              <a:ext cx="2496974" cy="2907958"/>
            </a:xfrm>
            <a:prstGeom prst="parallelogram">
              <a:avLst>
                <a:gd name="adj" fmla="val 63527"/>
              </a:avLst>
            </a:prstGeom>
            <a:solidFill>
              <a:schemeClr val="tx1"/>
            </a:solidFill>
            <a:ln w="57150">
              <a:solidFill>
                <a:srgbClr val="0047A0"/>
              </a:solidFill>
            </a:ln>
            <a:scene3d>
              <a:camera prst="orthographicFront"/>
              <a:lightRig rig="threePt" dir="t"/>
            </a:scene3d>
            <a:sp3d>
              <a:bevelT w="19685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>
                  <a:solidFill>
                    <a:schemeClr val="accent2"/>
                  </a:solidFill>
                </a:ln>
              </a:endParaRPr>
            </a:p>
          </p:txBody>
        </p:sp>
        <p:sp>
          <p:nvSpPr>
            <p:cNvPr id="26" name="Parallelogram 25">
              <a:extLst>
                <a:ext uri="{FF2B5EF4-FFF2-40B4-BE49-F238E27FC236}">
                  <a16:creationId xmlns:a16="http://schemas.microsoft.com/office/drawing/2014/main" id="{2DAE9393-A0EF-49B8-BF7C-E9A20C3EB2B3}"/>
                </a:ext>
              </a:extLst>
            </p:cNvPr>
            <p:cNvSpPr/>
            <p:nvPr/>
          </p:nvSpPr>
          <p:spPr>
            <a:xfrm flipV="1">
              <a:off x="10852080" y="17026713"/>
              <a:ext cx="2496974" cy="2907958"/>
            </a:xfrm>
            <a:prstGeom prst="parallelogram">
              <a:avLst>
                <a:gd name="adj" fmla="val 63527"/>
              </a:avLst>
            </a:prstGeom>
            <a:solidFill>
              <a:schemeClr val="tx1"/>
            </a:solidFill>
            <a:ln w="57150">
              <a:solidFill>
                <a:srgbClr val="0047A0"/>
              </a:solidFill>
            </a:ln>
            <a:scene3d>
              <a:camera prst="orthographicFront"/>
              <a:lightRig rig="threePt" dir="t"/>
            </a:scene3d>
            <a:sp3d>
              <a:bevelT w="19685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>
                  <a:solidFill>
                    <a:schemeClr val="accent2"/>
                  </a:solidFill>
                </a:ln>
              </a:endParaRPr>
            </a:p>
          </p:txBody>
        </p:sp>
        <p:sp>
          <p:nvSpPr>
            <p:cNvPr id="27" name="Parallelogram 26">
              <a:extLst>
                <a:ext uri="{FF2B5EF4-FFF2-40B4-BE49-F238E27FC236}">
                  <a16:creationId xmlns:a16="http://schemas.microsoft.com/office/drawing/2014/main" id="{A5A950A2-DB62-4E19-8BE6-8A557E7669B7}"/>
                </a:ext>
              </a:extLst>
            </p:cNvPr>
            <p:cNvSpPr/>
            <p:nvPr/>
          </p:nvSpPr>
          <p:spPr>
            <a:xfrm rot="7144988" flipV="1">
              <a:off x="6908784" y="17758013"/>
              <a:ext cx="1595424" cy="1843187"/>
            </a:xfrm>
            <a:prstGeom prst="parallelogram">
              <a:avLst>
                <a:gd name="adj" fmla="val 63527"/>
              </a:avLst>
            </a:prstGeom>
            <a:solidFill>
              <a:schemeClr val="tx1"/>
            </a:solidFill>
            <a:ln w="57150">
              <a:solidFill>
                <a:srgbClr val="0047A0"/>
              </a:solidFill>
            </a:ln>
            <a:scene3d>
              <a:camera prst="orthographicFront"/>
              <a:lightRig rig="threePt" dir="t"/>
            </a:scene3d>
            <a:sp3d>
              <a:bevelT w="19685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accent2"/>
                  </a:solidFill>
                </a:ln>
              </a:endParaRPr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03E573BE-3A2F-4137-A06B-616822343EF3}"/>
                </a:ext>
              </a:extLst>
            </p:cNvPr>
            <p:cNvSpPr/>
            <p:nvPr/>
          </p:nvSpPr>
          <p:spPr>
            <a:xfrm>
              <a:off x="13673470" y="17129051"/>
              <a:ext cx="429068" cy="1047307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rgbClr val="CD2E3A"/>
              </a:solidFill>
            </a:ln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959A05DE-9BFB-4C0C-8CD6-1F7ABB5FEEF9}"/>
                </a:ext>
              </a:extLst>
            </p:cNvPr>
            <p:cNvSpPr/>
            <p:nvPr/>
          </p:nvSpPr>
          <p:spPr>
            <a:xfrm>
              <a:off x="14251172" y="17129050"/>
              <a:ext cx="429068" cy="1047307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rgbClr val="CD2E3A"/>
              </a:solidFill>
            </a:ln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: Diagonal Corners Rounded 3">
              <a:extLst>
                <a:ext uri="{FF2B5EF4-FFF2-40B4-BE49-F238E27FC236}">
                  <a16:creationId xmlns:a16="http://schemas.microsoft.com/office/drawing/2014/main" id="{0E59796B-0DC1-4215-9B1C-6FCD54F60D60}"/>
                </a:ext>
              </a:extLst>
            </p:cNvPr>
            <p:cNvSpPr/>
            <p:nvPr/>
          </p:nvSpPr>
          <p:spPr>
            <a:xfrm>
              <a:off x="14828874" y="17729791"/>
              <a:ext cx="1029586" cy="446566"/>
            </a:xfrm>
            <a:prstGeom prst="round2DiagRect">
              <a:avLst>
                <a:gd name="adj1" fmla="val 0"/>
                <a:gd name="adj2" fmla="val 50000"/>
              </a:avLst>
            </a:prstGeom>
            <a:solidFill>
              <a:schemeClr val="tx1"/>
            </a:solidFill>
            <a:ln w="38100">
              <a:solidFill>
                <a:srgbClr val="CD2E3A"/>
              </a:solidFill>
            </a:ln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: Top Corners Rounded 4">
              <a:extLst>
                <a:ext uri="{FF2B5EF4-FFF2-40B4-BE49-F238E27FC236}">
                  <a16:creationId xmlns:a16="http://schemas.microsoft.com/office/drawing/2014/main" id="{496E6486-9E6F-41CD-A34D-5AB54835BBA8}"/>
                </a:ext>
              </a:extLst>
            </p:cNvPr>
            <p:cNvSpPr/>
            <p:nvPr/>
          </p:nvSpPr>
          <p:spPr>
            <a:xfrm rot="5400000">
              <a:off x="15120384" y="16845168"/>
              <a:ext cx="446566" cy="1029586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tx1"/>
            </a:solidFill>
            <a:ln w="38100">
              <a:solidFill>
                <a:srgbClr val="CD2E3A"/>
              </a:solidFill>
            </a:ln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6D9C5F4C-F4DA-4A83-858A-03F00EF32224}"/>
                </a:ext>
              </a:extLst>
            </p:cNvPr>
            <p:cNvSpPr/>
            <p:nvPr/>
          </p:nvSpPr>
          <p:spPr>
            <a:xfrm>
              <a:off x="15996463" y="17136679"/>
              <a:ext cx="457200" cy="457200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rgbClr val="CD2E3A"/>
              </a:solidFill>
            </a:ln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6B7D1BE-C819-4B6B-9A04-07D9163B0802}"/>
                </a:ext>
              </a:extLst>
            </p:cNvPr>
            <p:cNvSpPr/>
            <p:nvPr/>
          </p:nvSpPr>
          <p:spPr>
            <a:xfrm>
              <a:off x="15996463" y="17729791"/>
              <a:ext cx="457200" cy="446566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rgbClr val="CD2E3A"/>
              </a:solidFill>
            </a:ln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7C37F1F-2BD0-4326-9529-DB44778998F7}"/>
                </a:ext>
              </a:extLst>
            </p:cNvPr>
            <p:cNvSpPr txBox="1"/>
            <p:nvPr/>
          </p:nvSpPr>
          <p:spPr>
            <a:xfrm>
              <a:off x="13576294" y="17948860"/>
              <a:ext cx="3162974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extrusionH="57150">
                <a:bevelT w="57150" h="38100" prst="artDeco"/>
              </a:sp3d>
            </a:bodyPr>
            <a:lstStyle/>
            <a:p>
              <a:r>
                <a:rPr lang="en-US" sz="11500" b="1" dirty="0">
                  <a:ln w="76200">
                    <a:solidFill>
                      <a:srgbClr val="0047A0"/>
                    </a:solidFill>
                  </a:ln>
                  <a:latin typeface="Tw Cen MT Condensed Extra Bold" panose="020B0803020202020204" pitchFamily="34" charset="0"/>
                </a:rPr>
                <a:t>2019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26AEAE1-4900-4C64-880D-31F62071080B}"/>
                </a:ext>
              </a:extLst>
            </p:cNvPr>
            <p:cNvSpPr txBox="1"/>
            <p:nvPr/>
          </p:nvSpPr>
          <p:spPr>
            <a:xfrm>
              <a:off x="13762180" y="19420153"/>
              <a:ext cx="27580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extrusionH="57150">
                <a:bevelT w="57150" h="38100" prst="artDeco"/>
              </a:sp3d>
            </a:bodyPr>
            <a:lstStyle/>
            <a:p>
              <a:r>
                <a:rPr lang="en-US" sz="2800" b="1" dirty="0">
                  <a:ln w="38100">
                    <a:noFill/>
                  </a:ln>
                  <a:solidFill>
                    <a:srgbClr val="0047A0"/>
                  </a:solidFill>
                  <a:latin typeface="Century Gothic" panose="020B0502020202020204" pitchFamily="34" charset="0"/>
                </a:rPr>
                <a:t>DAEGU/KOREA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F362D0E-D578-49A7-92E3-036C657CB97F}"/>
              </a:ext>
            </a:extLst>
          </p:cNvPr>
          <p:cNvGrpSpPr/>
          <p:nvPr/>
        </p:nvGrpSpPr>
        <p:grpSpPr>
          <a:xfrm>
            <a:off x="4350560" y="12984924"/>
            <a:ext cx="12388708" cy="2916660"/>
            <a:chOff x="4350560" y="12984924"/>
            <a:chExt cx="12388708" cy="2916660"/>
          </a:xfrm>
        </p:grpSpPr>
        <p:sp>
          <p:nvSpPr>
            <p:cNvPr id="80" name="Parallelogram 79">
              <a:extLst>
                <a:ext uri="{FF2B5EF4-FFF2-40B4-BE49-F238E27FC236}">
                  <a16:creationId xmlns:a16="http://schemas.microsoft.com/office/drawing/2014/main" id="{50BC985D-291B-4588-AD63-0F2E7C3D8F6D}"/>
                </a:ext>
              </a:extLst>
            </p:cNvPr>
            <p:cNvSpPr/>
            <p:nvPr/>
          </p:nvSpPr>
          <p:spPr>
            <a:xfrm flipV="1">
              <a:off x="4350560" y="12984924"/>
              <a:ext cx="2496974" cy="2907958"/>
            </a:xfrm>
            <a:prstGeom prst="parallelogram">
              <a:avLst>
                <a:gd name="adj" fmla="val 63527"/>
              </a:avLst>
            </a:prstGeom>
            <a:solidFill>
              <a:schemeClr val="tx1"/>
            </a:solidFill>
            <a:ln w="57150">
              <a:solidFill>
                <a:schemeClr val="bg1"/>
              </a:solidFill>
            </a:ln>
            <a:scene3d>
              <a:camera prst="orthographicFront"/>
              <a:lightRig rig="threePt" dir="t"/>
            </a:scene3d>
            <a:sp3d>
              <a:bevelT w="19685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>
                  <a:solidFill>
                    <a:schemeClr val="accent2"/>
                  </a:solidFill>
                </a:ln>
                <a:solidFill>
                  <a:srgbClr val="CD2E3A"/>
                </a:solidFill>
              </a:endParaRPr>
            </a:p>
          </p:txBody>
        </p:sp>
        <p:sp>
          <p:nvSpPr>
            <p:cNvPr id="81" name="Parallelogram 80">
              <a:extLst>
                <a:ext uri="{FF2B5EF4-FFF2-40B4-BE49-F238E27FC236}">
                  <a16:creationId xmlns:a16="http://schemas.microsoft.com/office/drawing/2014/main" id="{9530F29C-DDBF-463C-92AD-C5FAC2E170C4}"/>
                </a:ext>
              </a:extLst>
            </p:cNvPr>
            <p:cNvSpPr/>
            <p:nvPr/>
          </p:nvSpPr>
          <p:spPr>
            <a:xfrm flipH="1" flipV="1">
              <a:off x="5979763" y="12984924"/>
              <a:ext cx="2496974" cy="2907958"/>
            </a:xfrm>
            <a:prstGeom prst="parallelogram">
              <a:avLst>
                <a:gd name="adj" fmla="val 63527"/>
              </a:avLst>
            </a:prstGeom>
            <a:solidFill>
              <a:schemeClr val="tx1"/>
            </a:solidFill>
            <a:ln w="57150">
              <a:solidFill>
                <a:schemeClr val="bg1"/>
              </a:solidFill>
            </a:ln>
            <a:scene3d>
              <a:camera prst="orthographicFront"/>
              <a:lightRig rig="threePt" dir="t"/>
            </a:scene3d>
            <a:sp3d>
              <a:bevelT w="19685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>
                  <a:solidFill>
                    <a:schemeClr val="accent2"/>
                  </a:solidFill>
                </a:ln>
              </a:endParaRPr>
            </a:p>
          </p:txBody>
        </p:sp>
        <p:sp>
          <p:nvSpPr>
            <p:cNvPr id="82" name="Parallelogram 81">
              <a:extLst>
                <a:ext uri="{FF2B5EF4-FFF2-40B4-BE49-F238E27FC236}">
                  <a16:creationId xmlns:a16="http://schemas.microsoft.com/office/drawing/2014/main" id="{668EC083-CB92-43F5-B6C5-A9C8D7A7A4CD}"/>
                </a:ext>
              </a:extLst>
            </p:cNvPr>
            <p:cNvSpPr/>
            <p:nvPr/>
          </p:nvSpPr>
          <p:spPr>
            <a:xfrm flipV="1">
              <a:off x="7601622" y="12984924"/>
              <a:ext cx="2496974" cy="2907958"/>
            </a:xfrm>
            <a:prstGeom prst="parallelogram">
              <a:avLst>
                <a:gd name="adj" fmla="val 63527"/>
              </a:avLst>
            </a:prstGeom>
            <a:solidFill>
              <a:schemeClr val="tx1"/>
            </a:solidFill>
            <a:ln w="57150">
              <a:solidFill>
                <a:schemeClr val="bg1"/>
              </a:solidFill>
            </a:ln>
            <a:scene3d>
              <a:camera prst="orthographicFront"/>
              <a:lightRig rig="threePt" dir="t"/>
            </a:scene3d>
            <a:sp3d>
              <a:bevelT w="19685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accent2"/>
                  </a:solidFill>
                </a:ln>
              </a:endParaRPr>
            </a:p>
          </p:txBody>
        </p:sp>
        <p:sp>
          <p:nvSpPr>
            <p:cNvPr id="83" name="Parallelogram 82">
              <a:extLst>
                <a:ext uri="{FF2B5EF4-FFF2-40B4-BE49-F238E27FC236}">
                  <a16:creationId xmlns:a16="http://schemas.microsoft.com/office/drawing/2014/main" id="{6403A644-92C2-433C-BB19-D072383F8D96}"/>
                </a:ext>
              </a:extLst>
            </p:cNvPr>
            <p:cNvSpPr/>
            <p:nvPr/>
          </p:nvSpPr>
          <p:spPr>
            <a:xfrm flipH="1" flipV="1">
              <a:off x="9230826" y="12984924"/>
              <a:ext cx="2496974" cy="2907958"/>
            </a:xfrm>
            <a:prstGeom prst="parallelogram">
              <a:avLst>
                <a:gd name="adj" fmla="val 63527"/>
              </a:avLst>
            </a:prstGeom>
            <a:solidFill>
              <a:schemeClr val="tx1"/>
            </a:solidFill>
            <a:ln w="57150">
              <a:solidFill>
                <a:schemeClr val="bg1"/>
              </a:solidFill>
            </a:ln>
            <a:scene3d>
              <a:camera prst="orthographicFront"/>
              <a:lightRig rig="threePt" dir="t"/>
            </a:scene3d>
            <a:sp3d>
              <a:bevelT w="19685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>
                  <a:solidFill>
                    <a:schemeClr val="accent2"/>
                  </a:solidFill>
                </a:ln>
              </a:endParaRPr>
            </a:p>
          </p:txBody>
        </p:sp>
        <p:sp>
          <p:nvSpPr>
            <p:cNvPr id="84" name="Parallelogram 83">
              <a:extLst>
                <a:ext uri="{FF2B5EF4-FFF2-40B4-BE49-F238E27FC236}">
                  <a16:creationId xmlns:a16="http://schemas.microsoft.com/office/drawing/2014/main" id="{38B8EA6C-0CF6-4F3C-AFE0-C8B9CEBFFF92}"/>
                </a:ext>
              </a:extLst>
            </p:cNvPr>
            <p:cNvSpPr/>
            <p:nvPr/>
          </p:nvSpPr>
          <p:spPr>
            <a:xfrm flipV="1">
              <a:off x="10852080" y="12984924"/>
              <a:ext cx="2496974" cy="2907958"/>
            </a:xfrm>
            <a:prstGeom prst="parallelogram">
              <a:avLst>
                <a:gd name="adj" fmla="val 63527"/>
              </a:avLst>
            </a:prstGeom>
            <a:solidFill>
              <a:schemeClr val="tx1"/>
            </a:solidFill>
            <a:ln w="57150">
              <a:solidFill>
                <a:schemeClr val="bg1"/>
              </a:solidFill>
            </a:ln>
            <a:scene3d>
              <a:camera prst="orthographicFront"/>
              <a:lightRig rig="threePt" dir="t"/>
            </a:scene3d>
            <a:sp3d>
              <a:bevelT w="19685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>
                  <a:solidFill>
                    <a:schemeClr val="accent2"/>
                  </a:solidFill>
                </a:ln>
              </a:endParaRPr>
            </a:p>
          </p:txBody>
        </p:sp>
        <p:sp>
          <p:nvSpPr>
            <p:cNvPr id="85" name="Parallelogram 84">
              <a:extLst>
                <a:ext uri="{FF2B5EF4-FFF2-40B4-BE49-F238E27FC236}">
                  <a16:creationId xmlns:a16="http://schemas.microsoft.com/office/drawing/2014/main" id="{93918C65-6A04-42BC-AB2A-AA00EC106164}"/>
                </a:ext>
              </a:extLst>
            </p:cNvPr>
            <p:cNvSpPr/>
            <p:nvPr/>
          </p:nvSpPr>
          <p:spPr>
            <a:xfrm rot="7144988" flipV="1">
              <a:off x="6908784" y="13716224"/>
              <a:ext cx="1595424" cy="1843187"/>
            </a:xfrm>
            <a:prstGeom prst="parallelogram">
              <a:avLst>
                <a:gd name="adj" fmla="val 63527"/>
              </a:avLst>
            </a:prstGeom>
            <a:solidFill>
              <a:schemeClr val="tx1"/>
            </a:solidFill>
            <a:ln w="57150">
              <a:solidFill>
                <a:schemeClr val="bg1"/>
              </a:solidFill>
            </a:ln>
            <a:scene3d>
              <a:camera prst="orthographicFront"/>
              <a:lightRig rig="threePt" dir="t"/>
            </a:scene3d>
            <a:sp3d>
              <a:bevelT w="19685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accent2"/>
                  </a:solidFill>
                </a:ln>
              </a:endParaRPr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0B790168-AC80-49AD-A94B-F0CECF506B42}"/>
                </a:ext>
              </a:extLst>
            </p:cNvPr>
            <p:cNvSpPr/>
            <p:nvPr/>
          </p:nvSpPr>
          <p:spPr>
            <a:xfrm>
              <a:off x="13673470" y="13087262"/>
              <a:ext cx="429068" cy="1047307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4A6F5416-0C7C-438E-A291-0D7D035DAFAD}"/>
                </a:ext>
              </a:extLst>
            </p:cNvPr>
            <p:cNvSpPr/>
            <p:nvPr/>
          </p:nvSpPr>
          <p:spPr>
            <a:xfrm>
              <a:off x="14251172" y="13087261"/>
              <a:ext cx="429068" cy="1047307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Rectangle: Diagonal Corners Rounded 87">
              <a:extLst>
                <a:ext uri="{FF2B5EF4-FFF2-40B4-BE49-F238E27FC236}">
                  <a16:creationId xmlns:a16="http://schemas.microsoft.com/office/drawing/2014/main" id="{86B05590-ED81-4B7D-A6D1-CF23BD1F163B}"/>
                </a:ext>
              </a:extLst>
            </p:cNvPr>
            <p:cNvSpPr/>
            <p:nvPr/>
          </p:nvSpPr>
          <p:spPr>
            <a:xfrm>
              <a:off x="14828874" y="13688002"/>
              <a:ext cx="1029586" cy="446566"/>
            </a:xfrm>
            <a:prstGeom prst="round2DiagRect">
              <a:avLst>
                <a:gd name="adj1" fmla="val 0"/>
                <a:gd name="adj2" fmla="val 50000"/>
              </a:avLst>
            </a:prstGeom>
            <a:solidFill>
              <a:schemeClr val="tx1"/>
            </a:solidFill>
            <a:ln w="38100">
              <a:solidFill>
                <a:schemeClr val="bg1"/>
              </a:solidFill>
            </a:ln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9" name="Rectangle: Top Corners Rounded 88">
              <a:extLst>
                <a:ext uri="{FF2B5EF4-FFF2-40B4-BE49-F238E27FC236}">
                  <a16:creationId xmlns:a16="http://schemas.microsoft.com/office/drawing/2014/main" id="{959293F8-55B8-49DC-9E8C-179351CA8690}"/>
                </a:ext>
              </a:extLst>
            </p:cNvPr>
            <p:cNvSpPr/>
            <p:nvPr/>
          </p:nvSpPr>
          <p:spPr>
            <a:xfrm rot="5400000">
              <a:off x="15120384" y="12803379"/>
              <a:ext cx="446566" cy="1029586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tx1"/>
            </a:solidFill>
            <a:ln w="38100">
              <a:solidFill>
                <a:schemeClr val="bg1"/>
              </a:solidFill>
            </a:ln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D6573D3D-CD09-4ADB-9950-38BD101A2E97}"/>
                </a:ext>
              </a:extLst>
            </p:cNvPr>
            <p:cNvSpPr/>
            <p:nvPr/>
          </p:nvSpPr>
          <p:spPr>
            <a:xfrm>
              <a:off x="15996463" y="13094890"/>
              <a:ext cx="457200" cy="457200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B2832FE8-42FD-49B3-AC6D-966B4E04D2D3}"/>
                </a:ext>
              </a:extLst>
            </p:cNvPr>
            <p:cNvSpPr/>
            <p:nvPr/>
          </p:nvSpPr>
          <p:spPr>
            <a:xfrm>
              <a:off x="15996463" y="13688002"/>
              <a:ext cx="457200" cy="446566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82B44524-8744-4657-8427-C93B439CF6DA}"/>
                </a:ext>
              </a:extLst>
            </p:cNvPr>
            <p:cNvSpPr txBox="1"/>
            <p:nvPr/>
          </p:nvSpPr>
          <p:spPr>
            <a:xfrm>
              <a:off x="13576294" y="13907071"/>
              <a:ext cx="3162974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extrusionH="57150">
                <a:bevelT w="57150" h="38100" prst="artDeco"/>
              </a:sp3d>
            </a:bodyPr>
            <a:lstStyle/>
            <a:p>
              <a:r>
                <a:rPr lang="en-US" sz="11500" b="1" dirty="0">
                  <a:ln w="76200">
                    <a:solidFill>
                      <a:schemeClr val="bg1"/>
                    </a:solidFill>
                  </a:ln>
                  <a:latin typeface="Tw Cen MT Condensed Extra Bold" panose="020B0803020202020204" pitchFamily="34" charset="0"/>
                </a:rPr>
                <a:t>2019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2F606E5E-91C3-4F1C-8C7D-2B256885B9D2}"/>
                </a:ext>
              </a:extLst>
            </p:cNvPr>
            <p:cNvSpPr txBox="1"/>
            <p:nvPr/>
          </p:nvSpPr>
          <p:spPr>
            <a:xfrm>
              <a:off x="13762180" y="15378364"/>
              <a:ext cx="27580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extrusionH="57150">
                <a:bevelT w="57150" h="38100" prst="artDeco"/>
              </a:sp3d>
            </a:bodyPr>
            <a:lstStyle/>
            <a:p>
              <a:r>
                <a:rPr lang="en-US" sz="2800" b="1" dirty="0">
                  <a:ln w="38100">
                    <a:noFill/>
                  </a:ln>
                  <a:solidFill>
                    <a:schemeClr val="bg1"/>
                  </a:solidFill>
                  <a:latin typeface="Century Gothic" panose="020B0502020202020204" pitchFamily="34" charset="0"/>
                </a:rPr>
                <a:t>DAEGU/KOREA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48035F6C-516C-4CA4-B3FF-192A838683FF}"/>
              </a:ext>
            </a:extLst>
          </p:cNvPr>
          <p:cNvGrpSpPr/>
          <p:nvPr/>
        </p:nvGrpSpPr>
        <p:grpSpPr>
          <a:xfrm>
            <a:off x="1405202" y="1424126"/>
            <a:ext cx="11082073" cy="2935773"/>
            <a:chOff x="1405202" y="1424126"/>
            <a:chExt cx="11082073" cy="2935773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982544E0-AEA2-4080-AB1F-996DAE7C23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6230"/>
            <a:stretch/>
          </p:blipFill>
          <p:spPr>
            <a:xfrm>
              <a:off x="4059966" y="1424173"/>
              <a:ext cx="2543312" cy="1496258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5C1C9B6-BCB6-44C1-8638-339DD62EBE3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05202" y="1424173"/>
              <a:ext cx="2479590" cy="1496258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BB07147F-EAD7-46AD-9CC3-1F88E6C2301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405202" y="3080904"/>
              <a:ext cx="3832415" cy="1278995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7C072E02-3F5C-4BFB-AB5A-77B2FCC5B18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416120" y="3080904"/>
              <a:ext cx="3238981" cy="1278995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0B99B34-D03A-428A-9E65-1E59B34040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20993" r="9421"/>
            <a:stretch/>
          </p:blipFill>
          <p:spPr>
            <a:xfrm>
              <a:off x="6778452" y="1424173"/>
              <a:ext cx="1876649" cy="1496258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2C1BF85-B05B-4FC6-ABD2-5E7F1FC91B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10672" r="20645"/>
            <a:stretch/>
          </p:blipFill>
          <p:spPr>
            <a:xfrm>
              <a:off x="8830275" y="1424126"/>
              <a:ext cx="3657000" cy="293577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979686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882</TotalTime>
  <Words>8</Words>
  <Application>Microsoft Office PowerPoint</Application>
  <PresentationFormat>Custom</PresentationFormat>
  <Paragraphs>4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8" baseType="lpstr">
      <vt:lpstr>Arial</vt:lpstr>
      <vt:lpstr>Calibri</vt:lpstr>
      <vt:lpstr>Calibri Light</vt:lpstr>
      <vt:lpstr>Century Gothic</vt:lpstr>
      <vt:lpstr>Tw Cen MT Condensed Extra Bold</vt:lpstr>
      <vt:lpstr>Office Theme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Tathagata Chakraborti (Student)</dc:creator>
  <cp:lastModifiedBy>Tathagata Chakraborti (Student)</cp:lastModifiedBy>
  <cp:revision>33</cp:revision>
  <dcterms:created xsi:type="dcterms:W3CDTF">2018-09-22T04:06:00Z</dcterms:created>
  <dcterms:modified xsi:type="dcterms:W3CDTF">2018-09-29T02:41:33Z</dcterms:modified>
</cp:coreProperties>
</file>